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93" r:id="rId1"/>
    <p:sldMasterId id="2147483718" r:id="rId2"/>
  </p:sldMasterIdLst>
  <p:notesMasterIdLst>
    <p:notesMasterId r:id="rId23"/>
  </p:notesMasterIdLst>
  <p:handoutMasterIdLst>
    <p:handoutMasterId r:id="rId24"/>
  </p:handoutMasterIdLst>
  <p:sldIdLst>
    <p:sldId id="608" r:id="rId3"/>
    <p:sldId id="611" r:id="rId4"/>
    <p:sldId id="610" r:id="rId5"/>
    <p:sldId id="628" r:id="rId6"/>
    <p:sldId id="629" r:id="rId7"/>
    <p:sldId id="630" r:id="rId8"/>
    <p:sldId id="631" r:id="rId9"/>
    <p:sldId id="632" r:id="rId10"/>
    <p:sldId id="633" r:id="rId11"/>
    <p:sldId id="634" r:id="rId12"/>
    <p:sldId id="637" r:id="rId13"/>
    <p:sldId id="635" r:id="rId14"/>
    <p:sldId id="636" r:id="rId15"/>
    <p:sldId id="615" r:id="rId16"/>
    <p:sldId id="616" r:id="rId17"/>
    <p:sldId id="638" r:id="rId18"/>
    <p:sldId id="641" r:id="rId19"/>
    <p:sldId id="644" r:id="rId20"/>
    <p:sldId id="612" r:id="rId21"/>
    <p:sldId id="643" r:id="rId22"/>
  </p:sldIdLst>
  <p:sldSz cx="9144000" cy="6858000" type="screen4x3"/>
  <p:notesSz cx="6858000" cy="9144000"/>
  <p:embeddedFontLst>
    <p:embeddedFont>
      <p:font typeface="Segoe UI" pitchFamily="34" charset="0"/>
      <p:regular r:id="rId25"/>
      <p:bold r:id="rId26"/>
      <p:italic r:id="rId27"/>
      <p:boldItalic r:id="rId28"/>
    </p:embeddedFont>
    <p:embeddedFont>
      <p:font typeface="Segoe Light" charset="0"/>
      <p:regular r:id="rId29"/>
      <p:italic r:id="rId30"/>
    </p:embeddedFont>
    <p:embeddedFont>
      <p:font typeface="Consolas" pitchFamily="49" charset="0"/>
      <p:regular r:id="rId31"/>
      <p:bold r:id="rId32"/>
      <p:italic r:id="rId33"/>
      <p:boldItalic r:id="rId34"/>
    </p:embeddedFont>
    <p:embeddedFont>
      <p:font typeface="Segoe" charset="0"/>
      <p:regular r:id="rId35"/>
      <p:bold r:id="rId36"/>
      <p:italic r:id="rId37"/>
      <p:boldItalic r:id="rId38"/>
    </p:embeddedFont>
    <p:embeddedFont>
      <p:font typeface="Arial Black" pitchFamily="34" charset="0"/>
      <p:bold r:id="rId39"/>
    </p:embeddedFont>
  </p:embeddedFont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wl" initials="a" lastIdx="1" clrIdx="0"/>
  <p:cmAuthor id="1" name="Soumitra Sengupta" initials="S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5B5A5E"/>
    <a:srgbClr val="59585C"/>
    <a:srgbClr val="626165"/>
    <a:srgbClr val="333333"/>
    <a:srgbClr val="557EB9"/>
    <a:srgbClr val="FFC211"/>
    <a:srgbClr val="FFFFFF"/>
    <a:srgbClr val="292929"/>
    <a:srgbClr val="F8F5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20" autoAdjust="0"/>
    <p:restoredTop sz="75886" autoAdjust="0"/>
  </p:normalViewPr>
  <p:slideViewPr>
    <p:cSldViewPr snapToGrid="0">
      <p:cViewPr varScale="1">
        <p:scale>
          <a:sx n="52" d="100"/>
          <a:sy n="52" d="100"/>
        </p:scale>
        <p:origin x="-1086" y="-96"/>
      </p:cViewPr>
      <p:guideLst>
        <p:guide orient="horz" pos="272"/>
        <p:guide orient="horz" pos="1200"/>
        <p:guide orient="horz" pos="2736"/>
        <p:guide orient="horz" pos="4048"/>
        <p:guide orient="horz" pos="1488"/>
        <p:guide orient="horz" pos="912"/>
        <p:guide orient="horz" pos="2161"/>
        <p:guide orient="horz" pos="3226"/>
        <p:guide pos="2880"/>
        <p:guide pos="240"/>
        <p:guide pos="903"/>
        <p:guide pos="5519"/>
        <p:guide pos="5417"/>
        <p:guide pos="347"/>
        <p:guide pos="4855"/>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7" d="100"/>
          <a:sy n="87" d="100"/>
        </p:scale>
        <p:origin x="-310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Windows Phone 7 </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6/8/2011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Windows Phone 7 </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6/8/2011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4E437D-A326-49C0-8F0C-E545DE8C388F}"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http://windowsteamblog.com/windows_phone/b/wpdev/archive/2011/03/30/a-year-later-the-windows-phone-7-numbers-that-matter.aspx</a:t>
            </a:r>
            <a:endParaRPr lang="en-US" dirty="0"/>
          </a:p>
        </p:txBody>
      </p:sp>
      <p:sp>
        <p:nvSpPr>
          <p:cNvPr id="4" name="Slide Number Placeholder 3"/>
          <p:cNvSpPr>
            <a:spLocks noGrp="1"/>
          </p:cNvSpPr>
          <p:nvPr>
            <p:ph type="sldNum" sz="quarter" idx="10"/>
          </p:nvPr>
        </p:nvSpPr>
        <p:spPr/>
        <p:txBody>
          <a:bodyPr/>
          <a:lstStyle/>
          <a:p>
            <a:fld id="{2A5E203D-83AF-4644-8364-DB1DF251B53D}" type="slidenum">
              <a:rPr lang="en-US" smtClean="0"/>
              <a:t>3</a:t>
            </a:fld>
            <a:endParaRPr lang="en-US"/>
          </a:p>
        </p:txBody>
      </p:sp>
    </p:spTree>
    <p:extLst>
      <p:ext uri="{BB962C8B-B14F-4D97-AF65-F5344CB8AC3E}">
        <p14:creationId xmlns:p14="http://schemas.microsoft.com/office/powerpoint/2010/main" val="3465880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Мы растём быстрее всех </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2735804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3340133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3340133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JoyBits</a:t>
            </a:r>
            <a:r>
              <a:rPr lang="en-US" baseline="0" dirty="0" smtClean="0"/>
              <a:t> (</a:t>
            </a:r>
            <a:r>
              <a:rPr lang="en-US" baseline="0" dirty="0" err="1" smtClean="0"/>
              <a:t>SPb</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3448965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Москва,</a:t>
            </a:r>
            <a:r>
              <a:rPr lang="ru-RU" baseline="0" dirty="0" smtClean="0"/>
              <a:t> с Октября, </a:t>
            </a:r>
            <a:r>
              <a:rPr lang="en-US" baseline="0" dirty="0" smtClean="0"/>
              <a:t>featured apps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2808839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P7 Annimation ">
    <p:bg>
      <p:bgPr>
        <a:gradFill>
          <a:gsLst>
            <a:gs pos="74000">
              <a:srgbClr val="626165"/>
            </a:gs>
            <a:gs pos="100000">
              <a:srgbClr val="626165">
                <a:lumMod val="77000"/>
              </a:srgbClr>
            </a:gs>
          </a:gsLst>
          <a:lin ang="5400000" scaled="0"/>
        </a:gra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15420" y="790160"/>
            <a:ext cx="2246089" cy="87775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nvSpPr>
        <p:spPr bwMode="auto">
          <a:xfrm>
            <a:off x="6539421" y="2362200"/>
            <a:ext cx="2221992" cy="2221992"/>
          </a:xfrm>
          <a:prstGeom prst="rect">
            <a:avLst/>
          </a:pr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68604" tIns="34302" rIns="68604" bIns="34302" numCol="1" rtlCol="0" anchor="ctr" anchorCtr="0" compatLnSpc="1">
            <a:prstTxWarp prst="textNoShape">
              <a:avLst/>
            </a:prstTxWarp>
          </a:bodyPr>
          <a:lstStyle/>
          <a:p>
            <a:pPr lvl="0" algn="ctr" defTabSz="685848"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15" name="Title 1"/>
          <p:cNvSpPr txBox="1">
            <a:spLocks/>
          </p:cNvSpPr>
          <p:nvPr userDrawn="1"/>
        </p:nvSpPr>
        <p:spPr>
          <a:xfrm>
            <a:off x="6565940" y="2428875"/>
            <a:ext cx="2187433" cy="2221991"/>
          </a:xfrm>
          <a:prstGeom prst="rect">
            <a:avLst/>
          </a:prstGeom>
        </p:spPr>
        <p:txBody>
          <a:bodyPr vert="horz" wrap="square" lIns="182880" tIns="182880" rIns="182880" bIns="182880" rtlCol="0" anchor="ctr" anchorCtr="0">
            <a:noAutofit/>
          </a:bodyPr>
          <a:lstStyle>
            <a:lvl1pPr algn="l" defTabSz="914363" rtl="0" eaLnBrk="1" latinLnBrk="0" hangingPunct="1">
              <a:lnSpc>
                <a:spcPct val="90000"/>
              </a:lnSpc>
              <a:spcBef>
                <a:spcPct val="0"/>
              </a:spcBef>
              <a:buNone/>
              <a:tabLst>
                <a:tab pos="1504361" algn="l"/>
              </a:tabLst>
              <a:defRPr lang="en-US" sz="4800" b="0" kern="1200" cap="none" spc="-113" baseline="0" dirty="0">
                <a:ln w="3175">
                  <a:noFill/>
                </a:ln>
                <a:gradFill>
                  <a:gsLst>
                    <a:gs pos="0">
                      <a:schemeClr val="bg2"/>
                    </a:gs>
                    <a:gs pos="100000">
                      <a:schemeClr val="bg2"/>
                    </a:gs>
                  </a:gsLst>
                  <a:lin ang="5400000" scaled="0"/>
                </a:gradFill>
                <a:effectLst/>
                <a:latin typeface="Segoe Light" pitchFamily="34" charset="0"/>
                <a:ea typeface="+mn-ea"/>
                <a:cs typeface="+mn-cs"/>
              </a:defRPr>
            </a:lvl1pPr>
          </a:lstStyle>
          <a:p>
            <a:pPr algn="ctr" defTabSz="685961"/>
            <a:r>
              <a:rPr lang="en-US" sz="7200" dirty="0" smtClean="0">
                <a:latin typeface="+mj-lt"/>
              </a:rPr>
              <a:t>7</a:t>
            </a:r>
            <a:endParaRPr lang="en-US" sz="7200" dirty="0">
              <a:latin typeface="+mj-lt"/>
            </a:endParaRPr>
          </a:p>
        </p:txBody>
      </p:sp>
      <p:sp>
        <p:nvSpPr>
          <p:cNvPr id="16" name="Rectangle 15"/>
          <p:cNvSpPr/>
          <p:nvPr userDrawn="1"/>
        </p:nvSpPr>
        <p:spPr bwMode="auto">
          <a:xfrm>
            <a:off x="381000" y="2362200"/>
            <a:ext cx="6053328" cy="2221992"/>
          </a:xfrm>
          <a:prstGeom prst="rect">
            <a:avLst/>
          </a:prstGeom>
          <a:solidFill>
            <a:schemeClr val="accent4"/>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68604" tIns="34302" rIns="68604" bIns="34302" numCol="1" rtlCol="0" anchor="ctr" anchorCtr="0" compatLnSpc="1">
            <a:prstTxWarp prst="textNoShape">
              <a:avLst/>
            </a:prstTxWarp>
          </a:bodyPr>
          <a:lstStyle/>
          <a:p>
            <a:pPr lvl="0" algn="ctr" defTabSz="685848"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17" name="Subtitle 2"/>
          <p:cNvSpPr>
            <a:spLocks noGrp="1"/>
          </p:cNvSpPr>
          <p:nvPr>
            <p:ph type="subTitle" idx="1"/>
          </p:nvPr>
        </p:nvSpPr>
        <p:spPr>
          <a:xfrm>
            <a:off x="550840" y="5426822"/>
            <a:ext cx="5598586" cy="374295"/>
          </a:xfrm>
        </p:spPr>
        <p:txBody>
          <a:bodyPr vert="horz" wrap="square" lIns="0" tIns="0" rIns="0" bIns="0" rtlCol="0" anchor="t">
            <a:spAutoFit/>
          </a:bodyPr>
          <a:lstStyle>
            <a:lvl1pPr marL="0" indent="0">
              <a:spcBef>
                <a:spcPts val="0"/>
              </a:spcBef>
              <a:buFontTx/>
              <a:buNone/>
              <a:defRPr lang="en-US" sz="2700" b="1" kern="1200" spc="-150" dirty="0">
                <a:gradFill>
                  <a:gsLst>
                    <a:gs pos="0">
                      <a:schemeClr val="accent4"/>
                    </a:gs>
                    <a:gs pos="100000">
                      <a:schemeClr val="accent4"/>
                    </a:gs>
                  </a:gsLst>
                  <a:lin ang="5400000" scaled="0"/>
                </a:gradFill>
                <a:latin typeface="Segoe Light" pitchFamily="34" charset="0"/>
                <a:ea typeface="+mn-ea"/>
                <a:cs typeface="+mn-cs"/>
              </a:defRPr>
            </a:lvl1pPr>
          </a:lstStyle>
          <a:p>
            <a:pPr marL="0" lvl="0" indent="0" algn="l" defTabSz="685961" rtl="0" eaLnBrk="1" latinLnBrk="0" hangingPunct="1">
              <a:lnSpc>
                <a:spcPct val="90000"/>
              </a:lnSpc>
              <a:spcBef>
                <a:spcPts val="0"/>
              </a:spcBef>
              <a:buClr>
                <a:schemeClr val="tx2"/>
              </a:buClr>
              <a:buSzPct val="90000"/>
              <a:buFontTx/>
              <a:buNone/>
            </a:pPr>
            <a:r>
              <a:rPr lang="en-US" smtClean="0"/>
              <a:t>Click to edit Master subtitle style</a:t>
            </a:r>
            <a:endParaRPr lang="en-US" dirty="0"/>
          </a:p>
        </p:txBody>
      </p:sp>
      <p:sp>
        <p:nvSpPr>
          <p:cNvPr id="18" name="Text Placeholder 8"/>
          <p:cNvSpPr>
            <a:spLocks noGrp="1"/>
          </p:cNvSpPr>
          <p:nvPr>
            <p:ph type="body" sz="quarter" idx="10" hasCustomPrompt="1"/>
          </p:nvPr>
        </p:nvSpPr>
        <p:spPr>
          <a:xfrm>
            <a:off x="550863" y="5823667"/>
            <a:ext cx="5679569" cy="291118"/>
          </a:xfrm>
        </p:spPr>
        <p:txBody>
          <a:bodyPr/>
          <a:lstStyle>
            <a:lvl1pPr marL="0" indent="0">
              <a:spcBef>
                <a:spcPts val="0"/>
              </a:spcBef>
              <a:buFontTx/>
              <a:buNone/>
              <a:defRPr sz="2100">
                <a:latin typeface="Segoe Light" pitchFamily="34" charset="0"/>
              </a:defRPr>
            </a:lvl1pPr>
          </a:lstStyle>
          <a:p>
            <a:r>
              <a:rPr lang="en-US" dirty="0" smtClean="0"/>
              <a:t>Click to edit Master subtitle style</a:t>
            </a:r>
            <a:endParaRPr lang="en-US" dirty="0"/>
          </a:p>
        </p:txBody>
      </p:sp>
      <p:sp>
        <p:nvSpPr>
          <p:cNvPr id="19" name="Text Placeholder 8"/>
          <p:cNvSpPr>
            <a:spLocks noGrp="1"/>
          </p:cNvSpPr>
          <p:nvPr>
            <p:ph type="body" sz="quarter" idx="11" hasCustomPrompt="1"/>
          </p:nvPr>
        </p:nvSpPr>
        <p:spPr>
          <a:xfrm>
            <a:off x="550863" y="6109682"/>
            <a:ext cx="5679569" cy="291118"/>
          </a:xfrm>
        </p:spPr>
        <p:txBody>
          <a:bodyPr/>
          <a:lstStyle>
            <a:lvl1pPr marL="0" indent="0">
              <a:spcBef>
                <a:spcPts val="0"/>
              </a:spcBef>
              <a:buFontTx/>
              <a:buNone/>
              <a:defRPr sz="2100">
                <a:latin typeface="Segoe Light" pitchFamily="34" charset="0"/>
              </a:defRPr>
            </a:lvl1pPr>
          </a:lstStyle>
          <a:p>
            <a:r>
              <a:rPr lang="en-US" dirty="0" smtClean="0"/>
              <a:t>Click to edit Master subtitle style</a:t>
            </a:r>
            <a:endParaRPr lang="en-US" dirty="0"/>
          </a:p>
        </p:txBody>
      </p:sp>
      <p:sp>
        <p:nvSpPr>
          <p:cNvPr id="29" name="Title 1"/>
          <p:cNvSpPr>
            <a:spLocks noGrp="1"/>
          </p:cNvSpPr>
          <p:nvPr>
            <p:ph type="ctrTitle"/>
          </p:nvPr>
        </p:nvSpPr>
        <p:spPr>
          <a:xfrm>
            <a:off x="555738" y="2924048"/>
            <a:ext cx="4114800" cy="1098296"/>
          </a:xfrm>
        </p:spPr>
        <p:txBody>
          <a:bodyPr anchor="ctr" anchorCtr="0">
            <a:noAutofit/>
          </a:bodyPr>
          <a:lstStyle>
            <a:lvl1pPr>
              <a:lnSpc>
                <a:spcPct val="90000"/>
              </a:lnSpc>
              <a:tabLst>
                <a:tab pos="1504361" algn="l"/>
              </a:tabLst>
              <a:defRPr lang="en-US" sz="4400" b="0" kern="1200" cap="none" spc="-150" baseline="0" dirty="0">
                <a:ln w="3175">
                  <a:noFill/>
                </a:ln>
                <a:gradFill>
                  <a:gsLst>
                    <a:gs pos="0">
                      <a:schemeClr val="bg2"/>
                    </a:gs>
                    <a:gs pos="100000">
                      <a:schemeClr val="bg2"/>
                    </a:gs>
                  </a:gsLst>
                  <a:lin ang="5400000" scaled="0"/>
                </a:gradFill>
                <a:effectLst/>
                <a:latin typeface="Segoe Light" pitchFamily="34" charset="0"/>
                <a:ea typeface="+mn-ea"/>
                <a:cs typeface="+mn-cs"/>
              </a:defRPr>
            </a:lvl1pPr>
          </a:lstStyle>
          <a:p>
            <a:pPr lvl="0" algn="l" defTabSz="685961" rtl="0" eaLnBrk="1" latinLnBrk="0" hangingPunct="1">
              <a:lnSpc>
                <a:spcPct val="90000"/>
              </a:lnSpc>
              <a:spcBef>
                <a:spcPct val="0"/>
              </a:spcBef>
              <a:buNone/>
            </a:pPr>
            <a:r>
              <a:rPr lang="en-US" smtClean="0"/>
              <a:t>Click to edit Master title style</a:t>
            </a:r>
            <a:endParaRPr lang="en-US" dirty="0"/>
          </a:p>
        </p:txBody>
      </p:sp>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4777476" y="1664208"/>
            <a:ext cx="2103383" cy="3785616"/>
          </a:xfrm>
          <a:prstGeom prst="rect">
            <a:avLst/>
          </a:prstGeom>
          <a:noFill/>
          <a:ln w="9525">
            <a:noFill/>
            <a:miter lim="800000"/>
            <a:headEnd/>
            <a:tailEnd/>
          </a:ln>
          <a:effectLst>
            <a:outerShdw dist="12700" dir="5400000" algn="t" rotWithShape="0">
              <a:prstClr val="black">
                <a:alpha val="40000"/>
              </a:prstClr>
            </a:outerShdw>
          </a:effectLst>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42" presetClass="path" presetSubtype="0" decel="100000" fill="hold" grpId="2" nodeType="withEffect">
                                  <p:stCondLst>
                                    <p:cond delay="0"/>
                                  </p:stCondLst>
                                  <p:childTnLst>
                                    <p:animMotion origin="layout" path="M 2.5553E-6 -4.07407E-6 L 1.03604 -0.00115 " pathEditMode="relative" rAng="0" ptsTypes="AA">
                                      <p:cBhvr>
                                        <p:cTn id="8" dur="750" spd="-100000" fill="hold"/>
                                        <p:tgtEl>
                                          <p:spTgt spid="16"/>
                                        </p:tgtEl>
                                        <p:attrNameLst>
                                          <p:attrName>ppt_x</p:attrName>
                                          <p:attrName>ppt_y</p:attrName>
                                        </p:attrNameLst>
                                      </p:cBhvr>
                                      <p:rCtr x="51795" y="-69"/>
                                    </p:animMotion>
                                  </p:childTnLst>
                                </p:cTn>
                              </p:par>
                              <p:par>
                                <p:cTn id="9" presetID="1" presetClass="entr" presetSubtype="0" fill="hold" grpId="0" nodeType="withEffect">
                                  <p:stCondLst>
                                    <p:cond delay="300"/>
                                  </p:stCondLst>
                                  <p:childTnLst>
                                    <p:set>
                                      <p:cBhvr>
                                        <p:cTn id="10" dur="1" fill="hold">
                                          <p:stCondLst>
                                            <p:cond delay="0"/>
                                          </p:stCondLst>
                                        </p:cTn>
                                        <p:tgtEl>
                                          <p:spTgt spid="29"/>
                                        </p:tgtEl>
                                        <p:attrNameLst>
                                          <p:attrName>style.visibility</p:attrName>
                                        </p:attrNameLst>
                                      </p:cBhvr>
                                      <p:to>
                                        <p:strVal val="visible"/>
                                      </p:to>
                                    </p:set>
                                  </p:childTnLst>
                                </p:cTn>
                              </p:par>
                              <p:par>
                                <p:cTn id="11" presetID="42" presetClass="path" presetSubtype="0" decel="100000" fill="hold" grpId="1" nodeType="withEffect">
                                  <p:stCondLst>
                                    <p:cond delay="250"/>
                                  </p:stCondLst>
                                  <p:childTnLst>
                                    <p:animMotion origin="layout" path="M 2.20661E-6 -4.07407E-6 L 1.02966 -0.00115 " pathEditMode="relative" rAng="0" ptsTypes="AA">
                                      <p:cBhvr>
                                        <p:cTn id="12" dur="750" spd="-100000" fill="hold"/>
                                        <p:tgtEl>
                                          <p:spTgt spid="29"/>
                                        </p:tgtEl>
                                        <p:attrNameLst>
                                          <p:attrName>ppt_x</p:attrName>
                                          <p:attrName>ppt_y</p:attrName>
                                        </p:attrNameLst>
                                      </p:cBhvr>
                                      <p:rCtr x="51483" y="-69"/>
                                    </p:animMotion>
                                  </p:childTnLst>
                                </p:cTn>
                              </p:par>
                              <p:par>
                                <p:cTn id="13" presetID="1" presetClass="entr" presetSubtype="0" fill="hold" grpId="0" nodeType="withEffect">
                                  <p:stCondLst>
                                    <p:cond delay="50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par>
                                <p:cTn id="15" presetID="42" presetClass="path" presetSubtype="0" decel="100000" fill="hold" grpId="1" nodeType="withEffect">
                                  <p:stCondLst>
                                    <p:cond delay="500"/>
                                  </p:stCondLst>
                                  <p:childTnLst>
                                    <p:animMotion origin="layout" path="M 4.93885E-6 3.7037E-6 L 1.09367 -0.00324 " pathEditMode="relative" rAng="0" ptsTypes="AA">
                                      <p:cBhvr>
                                        <p:cTn id="16" dur="750" spd="-100000" fill="hold"/>
                                        <p:tgtEl>
                                          <p:spTgt spid="17">
                                            <p:txEl>
                                              <p:pRg st="0" end="0"/>
                                            </p:txEl>
                                          </p:spTgt>
                                        </p:tgtEl>
                                        <p:attrNameLst>
                                          <p:attrName>ppt_x</p:attrName>
                                          <p:attrName>ppt_y</p:attrName>
                                        </p:attrNameLst>
                                      </p:cBhvr>
                                      <p:rCtr x="54684" y="-162"/>
                                    </p:animMotion>
                                  </p:childTnLst>
                                </p:cTn>
                              </p:par>
                              <p:par>
                                <p:cTn id="17" presetID="1" presetClass="entr" presetSubtype="0" fill="hold" grpId="0" nodeType="withEffect">
                                  <p:stCondLst>
                                    <p:cond delay="750"/>
                                  </p:stCondLst>
                                  <p:childTnLst>
                                    <p:set>
                                      <p:cBhvr>
                                        <p:cTn id="18" dur="1" fill="hold">
                                          <p:stCondLst>
                                            <p:cond delay="0"/>
                                          </p:stCondLst>
                                        </p:cTn>
                                        <p:tgtEl>
                                          <p:spTgt spid="18">
                                            <p:txEl>
                                              <p:pRg st="0" end="0"/>
                                            </p:txEl>
                                          </p:spTgt>
                                        </p:tgtEl>
                                        <p:attrNameLst>
                                          <p:attrName>style.visibility</p:attrName>
                                        </p:attrNameLst>
                                      </p:cBhvr>
                                      <p:to>
                                        <p:strVal val="visible"/>
                                      </p:to>
                                    </p:set>
                                  </p:childTnLst>
                                </p:cTn>
                              </p:par>
                              <p:par>
                                <p:cTn id="19" presetID="42" presetClass="path" presetSubtype="0" decel="100000" fill="hold" grpId="1" nodeType="withEffect">
                                  <p:stCondLst>
                                    <p:cond delay="750"/>
                                  </p:stCondLst>
                                  <p:childTnLst>
                                    <p:animMotion origin="layout" path="M 1.66797E-6 7.40741E-7 L 1.14754 7.40741E-7 " pathEditMode="relative" rAng="0" ptsTypes="AA">
                                      <p:cBhvr>
                                        <p:cTn id="20" dur="750" spd="-100000" fill="hold"/>
                                        <p:tgtEl>
                                          <p:spTgt spid="18">
                                            <p:txEl>
                                              <p:pRg st="0" end="0"/>
                                            </p:txEl>
                                          </p:spTgt>
                                        </p:tgtEl>
                                        <p:attrNameLst>
                                          <p:attrName>ppt_x</p:attrName>
                                          <p:attrName>ppt_y</p:attrName>
                                        </p:attrNameLst>
                                      </p:cBhvr>
                                      <p:rCtr x="57377" y="0"/>
                                    </p:animMotion>
                                  </p:childTnLst>
                                </p:cTn>
                              </p:par>
                              <p:par>
                                <p:cTn id="21" presetID="1" presetClass="entr" presetSubtype="0" fill="hold" grpId="0" nodeType="withEffect">
                                  <p:stCondLst>
                                    <p:cond delay="1000"/>
                                  </p:stCondLst>
                                  <p:childTnLst>
                                    <p:set>
                                      <p:cBhvr>
                                        <p:cTn id="22" dur="1" fill="hold">
                                          <p:stCondLst>
                                            <p:cond delay="0"/>
                                          </p:stCondLst>
                                        </p:cTn>
                                        <p:tgtEl>
                                          <p:spTgt spid="19">
                                            <p:txEl>
                                              <p:pRg st="0" end="0"/>
                                            </p:txEl>
                                          </p:spTgt>
                                        </p:tgtEl>
                                        <p:attrNameLst>
                                          <p:attrName>style.visibility</p:attrName>
                                        </p:attrNameLst>
                                      </p:cBhvr>
                                      <p:to>
                                        <p:strVal val="visible"/>
                                      </p:to>
                                    </p:set>
                                  </p:childTnLst>
                                </p:cTn>
                              </p:par>
                              <p:par>
                                <p:cTn id="23" presetID="42" presetClass="path" presetSubtype="0" decel="100000" fill="hold" grpId="1" nodeType="withEffect">
                                  <p:stCondLst>
                                    <p:cond delay="1000"/>
                                  </p:stCondLst>
                                  <p:childTnLst>
                                    <p:animMotion origin="layout" path="M 1.66797E-6 7.40741E-7 L 1.14754 7.40741E-7 " pathEditMode="relative" rAng="0" ptsTypes="AA">
                                      <p:cBhvr>
                                        <p:cTn id="24" dur="750" spd="-100000" fill="hold"/>
                                        <p:tgtEl>
                                          <p:spTgt spid="19">
                                            <p:txEl>
                                              <p:pRg st="0" end="0"/>
                                            </p:txEl>
                                          </p:spTgt>
                                        </p:tgtEl>
                                        <p:attrNameLst>
                                          <p:attrName>ppt_x</p:attrName>
                                          <p:attrName>ppt_y</p:attrName>
                                        </p:attrNameLst>
                                      </p:cBhvr>
                                      <p:rCtr x="57377" y="0"/>
                                    </p:animMotion>
                                  </p:childTnLst>
                                </p:cTn>
                              </p:par>
                              <p:par>
                                <p:cTn id="25" presetID="1" presetClass="entr" presetSubtype="0" fill="hold" grpId="0" nodeType="withEffect">
                                  <p:stCondLst>
                                    <p:cond delay="800"/>
                                  </p:stCondLst>
                                  <p:childTnLst>
                                    <p:set>
                                      <p:cBhvr>
                                        <p:cTn id="26" dur="1" fill="hold">
                                          <p:stCondLst>
                                            <p:cond delay="0"/>
                                          </p:stCondLst>
                                        </p:cTn>
                                        <p:tgtEl>
                                          <p:spTgt spid="15"/>
                                        </p:tgtEl>
                                        <p:attrNameLst>
                                          <p:attrName>style.visibility</p:attrName>
                                        </p:attrNameLst>
                                      </p:cBhvr>
                                      <p:to>
                                        <p:strVal val="visible"/>
                                      </p:to>
                                    </p:set>
                                  </p:childTnLst>
                                </p:cTn>
                              </p:par>
                              <p:par>
                                <p:cTn id="27" presetID="42" presetClass="path" presetSubtype="0" decel="100000" fill="hold" grpId="1" nodeType="withEffect">
                                  <p:stCondLst>
                                    <p:cond delay="800"/>
                                  </p:stCondLst>
                                  <p:childTnLst>
                                    <p:animMotion origin="layout" path="M 2.20661E-6 -4.07407E-6 L 1.02966 -0.00115 " pathEditMode="relative" rAng="0" ptsTypes="AA">
                                      <p:cBhvr>
                                        <p:cTn id="28" dur="750" spd="-100000" fill="hold"/>
                                        <p:tgtEl>
                                          <p:spTgt spid="15"/>
                                        </p:tgtEl>
                                        <p:attrNameLst>
                                          <p:attrName>ppt_x</p:attrName>
                                          <p:attrName>ppt_y</p:attrName>
                                        </p:attrNameLst>
                                      </p:cBhvr>
                                      <p:rCtr x="51483" y="-69"/>
                                    </p:animMotion>
                                  </p:childTnLst>
                                </p:cTn>
                              </p:par>
                              <p:par>
                                <p:cTn id="29" presetID="1" presetClass="entr" presetSubtype="0" fill="hold" grpId="1" nodeType="withEffect">
                                  <p:stCondLst>
                                    <p:cond delay="800"/>
                                  </p:stCondLst>
                                  <p:childTnLst>
                                    <p:set>
                                      <p:cBhvr>
                                        <p:cTn id="30" dur="1" fill="hold">
                                          <p:stCondLst>
                                            <p:cond delay="0"/>
                                          </p:stCondLst>
                                        </p:cTn>
                                        <p:tgtEl>
                                          <p:spTgt spid="14"/>
                                        </p:tgtEl>
                                        <p:attrNameLst>
                                          <p:attrName>style.visibility</p:attrName>
                                        </p:attrNameLst>
                                      </p:cBhvr>
                                      <p:to>
                                        <p:strVal val="visible"/>
                                      </p:to>
                                    </p:set>
                                  </p:childTnLst>
                                </p:cTn>
                              </p:par>
                              <p:par>
                                <p:cTn id="31" presetID="42" presetClass="path" presetSubtype="0" decel="100000" fill="hold" grpId="2" nodeType="withEffect">
                                  <p:stCondLst>
                                    <p:cond delay="800"/>
                                  </p:stCondLst>
                                  <p:childTnLst>
                                    <p:animMotion origin="layout" path="M 2.5553E-6 -4.07407E-6 L 1.03604 -0.00115 " pathEditMode="relative" rAng="0" ptsTypes="AA">
                                      <p:cBhvr>
                                        <p:cTn id="32" dur="750" spd="-100000" fill="hold"/>
                                        <p:tgtEl>
                                          <p:spTgt spid="14"/>
                                        </p:tgtEl>
                                        <p:attrNameLst>
                                          <p:attrName>ppt_x</p:attrName>
                                          <p:attrName>ppt_y</p:attrName>
                                        </p:attrNameLst>
                                      </p:cBhvr>
                                      <p:rCtr x="51795" y="-69"/>
                                    </p:animMotion>
                                  </p:childTnLst>
                                </p:cTn>
                              </p:par>
                              <p:par>
                                <p:cTn id="33" presetID="1" presetClass="entr" presetSubtype="0" fill="hold" nodeType="withEffect">
                                  <p:stCondLst>
                                    <p:cond delay="1000"/>
                                  </p:stCondLst>
                                  <p:childTnLst>
                                    <p:set>
                                      <p:cBhvr>
                                        <p:cTn id="34" dur="1" fill="hold">
                                          <p:stCondLst>
                                            <p:cond delay="0"/>
                                          </p:stCondLst>
                                        </p:cTn>
                                        <p:tgtEl>
                                          <p:spTgt spid="11"/>
                                        </p:tgtEl>
                                        <p:attrNameLst>
                                          <p:attrName>style.visibility</p:attrName>
                                        </p:attrNameLst>
                                      </p:cBhvr>
                                      <p:to>
                                        <p:strVal val="visible"/>
                                      </p:to>
                                    </p:set>
                                  </p:childTnLst>
                                </p:cTn>
                              </p:par>
                              <p:par>
                                <p:cTn id="35" presetID="35" presetClass="path" presetSubtype="0" decel="100000" fill="hold" nodeType="withEffect">
                                  <p:stCondLst>
                                    <p:cond delay="1000"/>
                                  </p:stCondLst>
                                  <p:childTnLst>
                                    <p:animMotion origin="layout" path="M 0.59115 -1.11111E-6 L -0.00612 -1.11111E-6 " pathEditMode="relative" rAng="0" ptsTypes="AA">
                                      <p:cBhvr>
                                        <p:cTn id="36" dur="750" fill="hold"/>
                                        <p:tgtEl>
                                          <p:spTgt spid="11"/>
                                        </p:tgtEl>
                                        <p:attrNameLst>
                                          <p:attrName>ppt_x</p:attrName>
                                          <p:attrName>ppt_y</p:attrName>
                                        </p:attrNameLst>
                                      </p:cBhvr>
                                      <p:rCtr x="-2986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P spid="15" grpId="0"/>
      <p:bldP spid="15" grpId="1"/>
      <p:bldP spid="16" grpId="0" animBg="1"/>
      <p:bldP spid="16" grpId="1" animBg="1"/>
      <p:bldP spid="16" grpId="2" animBg="1"/>
      <p:bldP spid="17" grpId="0" build="p">
        <p:tmplLst>
          <p:tmpl lvl="1">
            <p:tnLst>
              <p:par>
                <p:cTn presetID="1"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childTnLst>
                </p:cTn>
              </p:par>
            </p:tnLst>
          </p:tmpl>
        </p:tmplLst>
      </p:bldP>
      <p:bldP spid="17" grpId="1" build="p">
        <p:tmplLst>
          <p:tmpl lvl="1">
            <p:tnLst>
              <p:par>
                <p:cTn presetID="42" presetClass="path" presetSubtype="0" decel="100000" fill="hold" nodeType="withEffect">
                  <p:stCondLst>
                    <p:cond delay="500"/>
                  </p:stCondLst>
                  <p:childTnLst>
                    <p:animMotion origin="layout" path="M 4.93885E-6 3.7037E-6 L 1.09367 -0.00324 " pathEditMode="relative" rAng="0" ptsTypes="AA">
                      <p:cBhvr>
                        <p:cTn dur="750" spd="-100000" fill="hold"/>
                        <p:tgtEl>
                          <p:spTgt spid="17"/>
                        </p:tgtEl>
                        <p:attrNameLst>
                          <p:attrName>ppt_x</p:attrName>
                          <p:attrName>ppt_y</p:attrName>
                        </p:attrNameLst>
                      </p:cBhvr>
                      <p:rCtr x="54684" y="-162"/>
                    </p:animMotion>
                  </p:childTnLst>
                </p:cTn>
              </p:par>
            </p:tnLst>
          </p:tmpl>
        </p:tmplLst>
      </p:bldP>
      <p:bldP spid="18" grpId="0" build="p">
        <p:tmplLst>
          <p:tmpl lvl="1">
            <p:tnLst>
              <p:par>
                <p:cTn presetID="1" presetClass="entr" presetSubtype="0" fill="hold" nodeType="withEffect">
                  <p:stCondLst>
                    <p:cond delay="750"/>
                  </p:stCondLst>
                  <p:childTnLst>
                    <p:set>
                      <p:cBhvr>
                        <p:cTn dur="1" fill="hold">
                          <p:stCondLst>
                            <p:cond delay="0"/>
                          </p:stCondLst>
                        </p:cTn>
                        <p:tgtEl>
                          <p:spTgt spid="18"/>
                        </p:tgtEl>
                        <p:attrNameLst>
                          <p:attrName>style.visibility</p:attrName>
                        </p:attrNameLst>
                      </p:cBhvr>
                      <p:to>
                        <p:strVal val="visible"/>
                      </p:to>
                    </p:set>
                  </p:childTnLst>
                </p:cTn>
              </p:par>
            </p:tnLst>
          </p:tmpl>
        </p:tmplLst>
      </p:bldP>
      <p:bldP spid="18" grpId="1" build="p">
        <p:tmplLst>
          <p:tmpl lvl="1">
            <p:tnLst>
              <p:par>
                <p:cTn presetID="42" presetClass="path" presetSubtype="0" decel="100000" fill="hold" nodeType="withEffect">
                  <p:stCondLst>
                    <p:cond delay="750"/>
                  </p:stCondLst>
                  <p:childTnLst>
                    <p:animMotion origin="layout" path="M 1.66797E-6 7.40741E-7 L 1.14754 7.40741E-7 " pathEditMode="relative" rAng="0" ptsTypes="AA">
                      <p:cBhvr>
                        <p:cTn dur="750" spd="-100000" fill="hold"/>
                        <p:tgtEl>
                          <p:spTgt spid="18"/>
                        </p:tgtEl>
                        <p:attrNameLst>
                          <p:attrName>ppt_x</p:attrName>
                          <p:attrName>ppt_y</p:attrName>
                        </p:attrNameLst>
                      </p:cBhvr>
                      <p:rCtr x="57377" y="0"/>
                    </p:animMotion>
                  </p:childTnLst>
                </p:cTn>
              </p:par>
            </p:tnLst>
          </p:tmpl>
        </p:tmplLst>
      </p:bldP>
      <p:bldP spid="19" grpId="0" build="p">
        <p:tmplLst>
          <p:tmpl lvl="1">
            <p:tnLst>
              <p:par>
                <p:cTn presetID="1" presetClass="entr" presetSubtype="0" fill="hold" nodeType="withEffect">
                  <p:stCondLst>
                    <p:cond delay="1000"/>
                  </p:stCondLst>
                  <p:childTnLst>
                    <p:set>
                      <p:cBhvr>
                        <p:cTn dur="1" fill="hold">
                          <p:stCondLst>
                            <p:cond delay="0"/>
                          </p:stCondLst>
                        </p:cTn>
                        <p:tgtEl>
                          <p:spTgt spid="19"/>
                        </p:tgtEl>
                        <p:attrNameLst>
                          <p:attrName>style.visibility</p:attrName>
                        </p:attrNameLst>
                      </p:cBhvr>
                      <p:to>
                        <p:strVal val="visible"/>
                      </p:to>
                    </p:set>
                  </p:childTnLst>
                </p:cTn>
              </p:par>
            </p:tnLst>
          </p:tmpl>
        </p:tmplLst>
      </p:bldP>
      <p:bldP spid="19" grpId="1" build="p">
        <p:tmplLst>
          <p:tmpl lvl="1">
            <p:tnLst>
              <p:par>
                <p:cTn presetID="42" presetClass="path" presetSubtype="0" decel="100000" fill="hold" nodeType="withEffect">
                  <p:stCondLst>
                    <p:cond delay="1000"/>
                  </p:stCondLst>
                  <p:childTnLst>
                    <p:animMotion origin="layout" path="M 1.66797E-6 7.40741E-7 L 1.14754 7.40741E-7 " pathEditMode="relative" rAng="0" ptsTypes="AA">
                      <p:cBhvr>
                        <p:cTn dur="750" spd="-100000" fill="hold"/>
                        <p:tgtEl>
                          <p:spTgt spid="19"/>
                        </p:tgtEl>
                        <p:attrNameLst>
                          <p:attrName>ppt_x</p:attrName>
                          <p:attrName>ppt_y</p:attrName>
                        </p:attrNameLst>
                      </p:cBhvr>
                      <p:rCtr x="57377" y="0"/>
                    </p:animMotion>
                  </p:childTnLst>
                </p:cTn>
              </p:par>
            </p:tnLst>
          </p:tmpl>
        </p:tmplLst>
      </p:bldP>
      <p:bldP spid="29" grpId="0"/>
      <p:bldP spid="29" grpId="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p:txBody>
          <a:bodyPr/>
          <a:lstStyle>
            <a:lvl1pPr>
              <a:defRPr>
                <a:gradFill flip="none" rotWithShape="1">
                  <a:gsLst>
                    <a:gs pos="833">
                      <a:srgbClr val="FFFFFF"/>
                    </a:gs>
                    <a:gs pos="100000">
                      <a:srgbClr val="FFFFFF"/>
                    </a:gs>
                  </a:gsLst>
                  <a:lin ang="5400000" scaled="0"/>
                  <a:tileRect/>
                </a:gradFill>
              </a:defRPr>
            </a:lvl1pPr>
          </a:lstStyle>
          <a:p>
            <a:r>
              <a:rPr lang="en-US" dirty="0" smtClean="0"/>
              <a:t>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p:txBody>
          <a:bodyPr/>
          <a:lstStyle>
            <a:lvl1pPr>
              <a:defRPr>
                <a:gradFill>
                  <a:gsLst>
                    <a:gs pos="0">
                      <a:srgbClr val="FFFFFF"/>
                    </a:gs>
                    <a:gs pos="100000">
                      <a:srgbClr val="FFFFFF"/>
                    </a:gs>
                  </a:gsLst>
                  <a:lin ang="5400000" scaled="0"/>
                </a:gradFill>
              </a:defRPr>
            </a:lvl1pPr>
          </a:lstStyle>
          <a:p>
            <a:r>
              <a:rPr lang="en-US" dirty="0" smtClean="0"/>
              <a:t>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extLst/>
          </a:lstStyle>
          <a:p>
            <a:fld id="{47C9B81F-C347-4BEF-BFDF-29C42F48304A}" type="datetimeFigureOut">
              <a:rPr lang="en-US" smtClean="0"/>
              <a:pPr/>
              <a:t>6/8/2011</a:t>
            </a:fld>
            <a:endParaRPr lang="en-US"/>
          </a:p>
        </p:txBody>
      </p:sp>
      <p:sp>
        <p:nvSpPr>
          <p:cNvPr id="5" name="Footer Placeholder 4"/>
          <p:cNvSpPr>
            <a:spLocks noGrp="1"/>
          </p:cNvSpPr>
          <p:nvPr>
            <p:ph type="ftr" sz="quarter" idx="11"/>
          </p:nvPr>
        </p:nvSpPr>
        <p:spPr>
          <a:xfrm>
            <a:off x="914400" y="6416675"/>
            <a:ext cx="5562600" cy="365125"/>
          </a:xfrm>
          <a:prstGeom prst="rect">
            <a:avLst/>
          </a:prstGeom>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extLst>
      <p:ext uri="{BB962C8B-B14F-4D97-AF65-F5344CB8AC3E}">
        <p14:creationId xmlns:p14="http://schemas.microsoft.com/office/powerpoint/2010/main" val="142723587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477000" y="6416675"/>
            <a:ext cx="2133600" cy="365125"/>
          </a:xfrm>
          <a:prstGeom prst="rect">
            <a:avLst/>
          </a:prstGeom>
        </p:spPr>
        <p:txBody>
          <a:bodyPr/>
          <a:lstStyle>
            <a:extLst/>
          </a:lstStyle>
          <a:p>
            <a:r>
              <a:rPr lang="en-US" smtClean="0"/>
              <a:t>Presentation Title |  PP |   DD Month YYYY</a:t>
            </a:r>
            <a:endParaRPr lang="en-US" dirty="0"/>
          </a:p>
        </p:txBody>
      </p:sp>
      <p:sp>
        <p:nvSpPr>
          <p:cNvPr id="4" name="Footer Placeholder 3"/>
          <p:cNvSpPr>
            <a:spLocks noGrp="1"/>
          </p:cNvSpPr>
          <p:nvPr>
            <p:ph type="ftr" sz="quarter" idx="11"/>
          </p:nvPr>
        </p:nvSpPr>
        <p:spPr>
          <a:xfrm>
            <a:off x="914400" y="6416675"/>
            <a:ext cx="5562600" cy="365125"/>
          </a:xfrm>
          <a:prstGeom prst="rect">
            <a:avLst/>
          </a:prstGeom>
        </p:spPr>
        <p:txBody>
          <a:bodyPr/>
          <a:lstStyle>
            <a:extLst/>
          </a:lstStyle>
          <a:p>
            <a:r>
              <a:rPr lang="en-US" smtClean="0"/>
              <a:t>Microsoft Confidential</a:t>
            </a:r>
            <a:endParaRPr lang="en-US" dirty="0"/>
          </a:p>
        </p:txBody>
      </p:sp>
      <p:sp>
        <p:nvSpPr>
          <p:cNvPr id="5" name="Slide Number Placeholder 4"/>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extLst>
      <p:ext uri="{BB962C8B-B14F-4D97-AF65-F5344CB8AC3E}">
        <p14:creationId xmlns:p14="http://schemas.microsoft.com/office/powerpoint/2010/main" val="1788601496"/>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bg bwMode="grayWhite">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9449" y="6222921"/>
            <a:ext cx="1543452" cy="360470"/>
          </a:xfrm>
          <a:prstGeom prst="rect">
            <a:avLst/>
          </a:prstGeom>
        </p:spPr>
      </p:pic>
    </p:spTree>
    <p:extLst>
      <p:ext uri="{BB962C8B-B14F-4D97-AF65-F5344CB8AC3E}">
        <p14:creationId xmlns:p14="http://schemas.microsoft.com/office/powerpoint/2010/main" val="1428764806"/>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0_Title and Content">
    <p:bg>
      <p:bgPr>
        <a:gradFill>
          <a:gsLst>
            <a:gs pos="74000">
              <a:srgbClr val="000000"/>
            </a:gs>
            <a:gs pos="100000">
              <a:srgbClr val="626165">
                <a:lumMod val="77000"/>
              </a:srgb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09861326"/>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66638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8029036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edit agenda title</a:t>
            </a:r>
            <a:endParaRPr lang="en-US" dirty="0"/>
          </a:p>
        </p:txBody>
      </p:sp>
      <p:sp>
        <p:nvSpPr>
          <p:cNvPr id="3" name="Date Placeholder 2"/>
          <p:cNvSpPr>
            <a:spLocks noGrp="1"/>
          </p:cNvSpPr>
          <p:nvPr>
            <p:ph type="dt" sz="half" idx="10"/>
          </p:nvPr>
        </p:nvSpPr>
        <p:spPr>
          <a:xfrm>
            <a:off x="2303207" y="6430493"/>
            <a:ext cx="1098755" cy="242681"/>
          </a:xfrm>
          <a:prstGeom prst="rect">
            <a:avLst/>
          </a:prstGeom>
        </p:spPr>
        <p:txBody>
          <a:bodyPr/>
          <a:lstStyle/>
          <a:p>
            <a:fld id="{8CB0E40C-8BF1-4B6B-AC7B-B043F6C52E5C}" type="datetime1">
              <a:rPr lang="en-US" smtClean="0"/>
              <a:t>6/8/2011</a:t>
            </a:fld>
            <a:endParaRPr lang="en-US"/>
          </a:p>
        </p:txBody>
      </p:sp>
      <p:sp>
        <p:nvSpPr>
          <p:cNvPr id="4" name="Footer Placeholder 3"/>
          <p:cNvSpPr>
            <a:spLocks noGrp="1"/>
          </p:cNvSpPr>
          <p:nvPr>
            <p:ph type="ftr" sz="quarter" idx="11"/>
          </p:nvPr>
        </p:nvSpPr>
        <p:spPr>
          <a:xfrm>
            <a:off x="3401960" y="6430493"/>
            <a:ext cx="2895600" cy="242681"/>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Content Placeholder 6"/>
          <p:cNvSpPr>
            <a:spLocks noGrp="1"/>
          </p:cNvSpPr>
          <p:nvPr>
            <p:ph sz="quarter" idx="14"/>
          </p:nvPr>
        </p:nvSpPr>
        <p:spPr>
          <a:xfrm>
            <a:off x="381000" y="1905000"/>
            <a:ext cx="8382000" cy="4221163"/>
          </a:xfrm>
        </p:spPr>
        <p:txBody>
          <a:bodyPr>
            <a:normAutofit/>
          </a:bodyPr>
          <a:lstStyle>
            <a:lvl1pPr marL="0" indent="0">
              <a:buFontTx/>
              <a:buNone/>
              <a:defRPr sz="4000">
                <a:solidFill>
                  <a:schemeClr val="accent3"/>
                </a:solidFill>
              </a:defRPr>
            </a:lvl1pPr>
            <a:lvl2pPr marL="457200" indent="0">
              <a:buFontTx/>
              <a:buNone/>
              <a:defRPr sz="4000">
                <a:solidFill>
                  <a:schemeClr val="accent3"/>
                </a:solidFill>
              </a:defRPr>
            </a:lvl2pPr>
            <a:lvl3pPr marL="914400" indent="0">
              <a:buFontTx/>
              <a:buNone/>
              <a:defRPr sz="4000">
                <a:solidFill>
                  <a:schemeClr val="accent3"/>
                </a:solidFill>
              </a:defRPr>
            </a:lvl3pPr>
            <a:lvl4pPr marL="1371600" indent="0">
              <a:buFontTx/>
              <a:buNone/>
              <a:defRPr sz="4000">
                <a:solidFill>
                  <a:schemeClr val="accent3"/>
                </a:solidFill>
              </a:defRPr>
            </a:lvl4pPr>
            <a:lvl5pPr marL="1828800" indent="0">
              <a:buFontTx/>
              <a:buNone/>
              <a:defRPr sz="4000">
                <a:solidFill>
                  <a:schemeClr val="accent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13408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Use for slides with Software Code">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89437" y="1905000"/>
            <a:ext cx="836393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a:xfrm>
            <a:off x="381000" y="431800"/>
            <a:ext cx="8363938" cy="830997"/>
          </a:xfrm>
          <a:prstGeom prst="rect">
            <a:avLst/>
          </a:prstGeom>
        </p:spPr>
        <p:txBody>
          <a:bodyPr vert="horz" wrap="square" lIns="0" tIns="0" rIns="0" bIns="0" rtlCol="0" anchor="t">
            <a:spAutoFit/>
          </a:bodyPr>
          <a:lstStyle/>
          <a:p>
            <a:r>
              <a:rPr lang="en-US" dirty="0" smtClean="0"/>
              <a:t>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ALT 2">
    <p:bg>
      <p:bgRef idx="1001">
        <a:schemeClr val="bg2"/>
      </p:bgRef>
    </p:bg>
    <p:spTree>
      <p:nvGrpSpPr>
        <p:cNvPr id="1" name=""/>
        <p:cNvGrpSpPr/>
        <p:nvPr/>
      </p:nvGrpSpPr>
      <p:grpSpPr>
        <a:xfrm>
          <a:off x="0" y="0"/>
          <a:ext cx="0" cy="0"/>
          <a:chOff x="0" y="0"/>
          <a:chExt cx="0" cy="0"/>
        </a:xfrm>
      </p:grpSpPr>
      <p:sp>
        <p:nvSpPr>
          <p:cNvPr id="8" name="Rectangle 7"/>
          <p:cNvSpPr/>
          <p:nvPr userDrawn="1"/>
        </p:nvSpPr>
        <p:spPr bwMode="auto">
          <a:xfrm>
            <a:off x="381798" y="1905000"/>
            <a:ext cx="8380413" cy="2828925"/>
          </a:xfrm>
          <a:prstGeom prst="rect">
            <a:avLst/>
          </a:prstGeom>
          <a:solidFill>
            <a:schemeClr val="accent3"/>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68604" tIns="34302" rIns="68604" bIns="34302" numCol="1" rtlCol="0" anchor="ctr" anchorCtr="0" compatLnSpc="1">
            <a:prstTxWarp prst="textNoShape">
              <a:avLst/>
            </a:prstTxWarp>
          </a:bodyPr>
          <a:lstStyle/>
          <a:p>
            <a:pPr lvl="0" algn="ctr" defTabSz="685848" fontAlgn="base">
              <a:spcBef>
                <a:spcPct val="0"/>
              </a:spcBef>
              <a:spcAft>
                <a:spcPct val="0"/>
              </a:spcAft>
            </a:pPr>
            <a:endParaRPr lang="en-US" dirty="0" smtClean="0">
              <a:gradFill>
                <a:gsLst>
                  <a:gs pos="0">
                    <a:srgbClr val="FFFFFF"/>
                  </a:gs>
                  <a:gs pos="100000">
                    <a:srgbClr val="FFFFFF"/>
                  </a:gs>
                </a:gsLst>
                <a:lin ang="5400000" scaled="0"/>
              </a:gradFill>
              <a:latin typeface="+mj-lt"/>
            </a:endParaRPr>
          </a:p>
        </p:txBody>
      </p:sp>
      <p:sp>
        <p:nvSpPr>
          <p:cNvPr id="2" name="Title 1"/>
          <p:cNvSpPr>
            <a:spLocks noGrp="1"/>
          </p:cNvSpPr>
          <p:nvPr>
            <p:ph type="ctrTitle" hasCustomPrompt="1"/>
          </p:nvPr>
        </p:nvSpPr>
        <p:spPr>
          <a:xfrm>
            <a:off x="838200" y="2072970"/>
            <a:ext cx="4877098" cy="2258398"/>
          </a:xfrm>
        </p:spPr>
        <p:txBody>
          <a:bodyPr anchor="ctr" anchorCtr="0"/>
          <a:lstStyle>
            <a:lvl1pPr>
              <a:defRPr>
                <a:solidFill>
                  <a:srgbClr val="FFFFFF"/>
                </a:solidFill>
              </a:defRPr>
            </a:lvl1pPr>
          </a:lstStyle>
          <a:p>
            <a:r>
              <a:rPr lang="en-US" dirty="0" smtClean="0"/>
              <a:t>Click to edit presentation title</a:t>
            </a:r>
            <a:endParaRPr lang="en-US" dirty="0"/>
          </a:p>
        </p:txBody>
      </p:sp>
      <p:sp>
        <p:nvSpPr>
          <p:cNvPr id="3" name="Subtitle 2"/>
          <p:cNvSpPr>
            <a:spLocks noGrp="1"/>
          </p:cNvSpPr>
          <p:nvPr>
            <p:ph type="subTitle" idx="1" hasCustomPrompt="1"/>
          </p:nvPr>
        </p:nvSpPr>
        <p:spPr>
          <a:xfrm>
            <a:off x="838200" y="5105403"/>
            <a:ext cx="4877098" cy="443198"/>
          </a:xfrm>
        </p:spPr>
        <p:txBody>
          <a:bodyPr>
            <a:spAutoFit/>
          </a:bodyPr>
          <a:lstStyle>
            <a:lvl1pPr marL="0" indent="0" algn="l">
              <a:spcBef>
                <a:spcPts val="0"/>
              </a:spcBef>
              <a:buNone/>
              <a:defRPr baseline="0">
                <a:solidFill>
                  <a:schemeClr val="tx1"/>
                </a:solidFill>
              </a:defRPr>
            </a:lvl1pPr>
            <a:lvl2pPr marL="4763" indent="0" algn="l">
              <a:spcBef>
                <a:spcPts val="0"/>
              </a:spcBef>
              <a:buNone/>
              <a:defRPr>
                <a:solidFill>
                  <a:schemeClr val="tx1">
                    <a:lumMod val="60000"/>
                    <a:lumOff val="40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presenter name</a:t>
            </a:r>
          </a:p>
        </p:txBody>
      </p:sp>
      <p:sp>
        <p:nvSpPr>
          <p:cNvPr id="16" name="Text Placeholder 8"/>
          <p:cNvSpPr>
            <a:spLocks noGrp="1"/>
          </p:cNvSpPr>
          <p:nvPr>
            <p:ph type="body" sz="quarter" idx="16" hasCustomPrompt="1"/>
          </p:nvPr>
        </p:nvSpPr>
        <p:spPr>
          <a:xfrm>
            <a:off x="838200" y="5585534"/>
            <a:ext cx="4877098" cy="387798"/>
          </a:xfrm>
        </p:spPr>
        <p:txBody>
          <a:bodyPr wrap="square">
            <a:spAutoFit/>
          </a:bodyPr>
          <a:lstStyle>
            <a:lvl1pPr marL="0" indent="0">
              <a:buNone/>
              <a:defRPr sz="2800" baseline="0">
                <a:solidFill>
                  <a:schemeClr val="tx1">
                    <a:lumMod val="60000"/>
                    <a:lumOff val="40000"/>
                  </a:schemeClr>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presenter title</a:t>
            </a:r>
          </a:p>
        </p:txBody>
      </p:sp>
      <p:pic>
        <p:nvPicPr>
          <p:cNvPr id="9" name="Picture 8"/>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5161552" y="964769"/>
            <a:ext cx="3028739" cy="4928911"/>
          </a:xfrm>
          <a:prstGeom prst="rect">
            <a:avLst/>
          </a:prstGeom>
        </p:spPr>
      </p:pic>
      <p:grpSp>
        <p:nvGrpSpPr>
          <p:cNvPr id="56" name="Group 55"/>
          <p:cNvGrpSpPr/>
          <p:nvPr userDrawn="1"/>
        </p:nvGrpSpPr>
        <p:grpSpPr>
          <a:xfrm>
            <a:off x="781050" y="427073"/>
            <a:ext cx="2190751" cy="813568"/>
            <a:chOff x="781049" y="589835"/>
            <a:chExt cx="2616995" cy="917987"/>
          </a:xfrm>
        </p:grpSpPr>
        <p:grpSp>
          <p:nvGrpSpPr>
            <p:cNvPr id="57" name="Group 5"/>
            <p:cNvGrpSpPr>
              <a:grpSpLocks noChangeAspect="1"/>
            </p:cNvGrpSpPr>
            <p:nvPr userDrawn="1"/>
          </p:nvGrpSpPr>
          <p:grpSpPr bwMode="auto">
            <a:xfrm>
              <a:off x="1357044" y="690564"/>
              <a:ext cx="2041000" cy="817258"/>
              <a:chOff x="116" y="2407"/>
              <a:chExt cx="2380" cy="953"/>
            </a:xfrm>
            <a:solidFill>
              <a:schemeClr val="tx2"/>
            </a:solidFill>
          </p:grpSpPr>
          <p:sp>
            <p:nvSpPr>
              <p:cNvPr id="59" name="Freeform 7"/>
              <p:cNvSpPr>
                <a:spLocks noEditPoints="1"/>
              </p:cNvSpPr>
              <p:nvPr userDrawn="1"/>
            </p:nvSpPr>
            <p:spPr bwMode="auto">
              <a:xfrm>
                <a:off x="116" y="2785"/>
                <a:ext cx="59" cy="58"/>
              </a:xfrm>
              <a:custGeom>
                <a:avLst/>
                <a:gdLst>
                  <a:gd name="T0" fmla="*/ 46 w 117"/>
                  <a:gd name="T1" fmla="*/ 55 h 117"/>
                  <a:gd name="T2" fmla="*/ 62 w 117"/>
                  <a:gd name="T3" fmla="*/ 55 h 117"/>
                  <a:gd name="T4" fmla="*/ 71 w 117"/>
                  <a:gd name="T5" fmla="*/ 51 h 117"/>
                  <a:gd name="T6" fmla="*/ 72 w 117"/>
                  <a:gd name="T7" fmla="*/ 42 h 117"/>
                  <a:gd name="T8" fmla="*/ 71 w 117"/>
                  <a:gd name="T9" fmla="*/ 35 h 117"/>
                  <a:gd name="T10" fmla="*/ 65 w 117"/>
                  <a:gd name="T11" fmla="*/ 32 h 117"/>
                  <a:gd name="T12" fmla="*/ 55 w 117"/>
                  <a:gd name="T13" fmla="*/ 31 h 117"/>
                  <a:gd name="T14" fmla="*/ 36 w 117"/>
                  <a:gd name="T15" fmla="*/ 20 h 117"/>
                  <a:gd name="T16" fmla="*/ 65 w 117"/>
                  <a:gd name="T17" fmla="*/ 22 h 117"/>
                  <a:gd name="T18" fmla="*/ 78 w 117"/>
                  <a:gd name="T19" fmla="*/ 28 h 117"/>
                  <a:gd name="T20" fmla="*/ 84 w 117"/>
                  <a:gd name="T21" fmla="*/ 36 h 117"/>
                  <a:gd name="T22" fmla="*/ 84 w 117"/>
                  <a:gd name="T23" fmla="*/ 46 h 117"/>
                  <a:gd name="T24" fmla="*/ 79 w 117"/>
                  <a:gd name="T25" fmla="*/ 54 h 117"/>
                  <a:gd name="T26" fmla="*/ 71 w 117"/>
                  <a:gd name="T27" fmla="*/ 59 h 117"/>
                  <a:gd name="T28" fmla="*/ 65 w 117"/>
                  <a:gd name="T29" fmla="*/ 62 h 117"/>
                  <a:gd name="T30" fmla="*/ 74 w 117"/>
                  <a:gd name="T31" fmla="*/ 68 h 117"/>
                  <a:gd name="T32" fmla="*/ 87 w 117"/>
                  <a:gd name="T33" fmla="*/ 96 h 117"/>
                  <a:gd name="T34" fmla="*/ 66 w 117"/>
                  <a:gd name="T35" fmla="*/ 77 h 117"/>
                  <a:gd name="T36" fmla="*/ 59 w 117"/>
                  <a:gd name="T37" fmla="*/ 68 h 117"/>
                  <a:gd name="T38" fmla="*/ 53 w 117"/>
                  <a:gd name="T39" fmla="*/ 64 h 117"/>
                  <a:gd name="T40" fmla="*/ 46 w 117"/>
                  <a:gd name="T41" fmla="*/ 96 h 117"/>
                  <a:gd name="T42" fmla="*/ 36 w 117"/>
                  <a:gd name="T43" fmla="*/ 20 h 117"/>
                  <a:gd name="T44" fmla="*/ 38 w 117"/>
                  <a:gd name="T45" fmla="*/ 10 h 117"/>
                  <a:gd name="T46" fmla="*/ 10 w 117"/>
                  <a:gd name="T47" fmla="*/ 39 h 117"/>
                  <a:gd name="T48" fmla="*/ 10 w 117"/>
                  <a:gd name="T49" fmla="*/ 80 h 117"/>
                  <a:gd name="T50" fmla="*/ 39 w 117"/>
                  <a:gd name="T51" fmla="*/ 107 h 117"/>
                  <a:gd name="T52" fmla="*/ 78 w 117"/>
                  <a:gd name="T53" fmla="*/ 107 h 117"/>
                  <a:gd name="T54" fmla="*/ 107 w 117"/>
                  <a:gd name="T55" fmla="*/ 80 h 117"/>
                  <a:gd name="T56" fmla="*/ 107 w 117"/>
                  <a:gd name="T57" fmla="*/ 39 h 117"/>
                  <a:gd name="T58" fmla="*/ 78 w 117"/>
                  <a:gd name="T59" fmla="*/ 10 h 117"/>
                  <a:gd name="T60" fmla="*/ 59 w 117"/>
                  <a:gd name="T61" fmla="*/ 0 h 117"/>
                  <a:gd name="T62" fmla="*/ 88 w 117"/>
                  <a:gd name="T63" fmla="*/ 7 h 117"/>
                  <a:gd name="T64" fmla="*/ 110 w 117"/>
                  <a:gd name="T65" fmla="*/ 29 h 117"/>
                  <a:gd name="T66" fmla="*/ 117 w 117"/>
                  <a:gd name="T67" fmla="*/ 58 h 117"/>
                  <a:gd name="T68" fmla="*/ 110 w 117"/>
                  <a:gd name="T69" fmla="*/ 88 h 117"/>
                  <a:gd name="T70" fmla="*/ 88 w 117"/>
                  <a:gd name="T71" fmla="*/ 109 h 117"/>
                  <a:gd name="T72" fmla="*/ 58 w 117"/>
                  <a:gd name="T73" fmla="*/ 117 h 117"/>
                  <a:gd name="T74" fmla="*/ 29 w 117"/>
                  <a:gd name="T75" fmla="*/ 110 h 117"/>
                  <a:gd name="T76" fmla="*/ 7 w 117"/>
                  <a:gd name="T77" fmla="*/ 88 h 117"/>
                  <a:gd name="T78" fmla="*/ 0 w 117"/>
                  <a:gd name="T79" fmla="*/ 59 h 117"/>
                  <a:gd name="T80" fmla="*/ 7 w 117"/>
                  <a:gd name="T81" fmla="*/ 29 h 117"/>
                  <a:gd name="T82" fmla="*/ 29 w 117"/>
                  <a:gd name="T83" fmla="*/ 9 h 117"/>
                  <a:gd name="T84" fmla="*/ 59 w 117"/>
                  <a:gd name="T8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 h="117">
                    <a:moveTo>
                      <a:pt x="46" y="31"/>
                    </a:moveTo>
                    <a:lnTo>
                      <a:pt x="46" y="55"/>
                    </a:lnTo>
                    <a:lnTo>
                      <a:pt x="58" y="55"/>
                    </a:lnTo>
                    <a:lnTo>
                      <a:pt x="62" y="55"/>
                    </a:lnTo>
                    <a:lnTo>
                      <a:pt x="66" y="54"/>
                    </a:lnTo>
                    <a:lnTo>
                      <a:pt x="71" y="51"/>
                    </a:lnTo>
                    <a:lnTo>
                      <a:pt x="72" y="46"/>
                    </a:lnTo>
                    <a:lnTo>
                      <a:pt x="72" y="42"/>
                    </a:lnTo>
                    <a:lnTo>
                      <a:pt x="72" y="39"/>
                    </a:lnTo>
                    <a:lnTo>
                      <a:pt x="71" y="35"/>
                    </a:lnTo>
                    <a:lnTo>
                      <a:pt x="69" y="33"/>
                    </a:lnTo>
                    <a:lnTo>
                      <a:pt x="65" y="32"/>
                    </a:lnTo>
                    <a:lnTo>
                      <a:pt x="61" y="31"/>
                    </a:lnTo>
                    <a:lnTo>
                      <a:pt x="55" y="31"/>
                    </a:lnTo>
                    <a:lnTo>
                      <a:pt x="46" y="31"/>
                    </a:lnTo>
                    <a:close/>
                    <a:moveTo>
                      <a:pt x="36" y="20"/>
                    </a:moveTo>
                    <a:lnTo>
                      <a:pt x="56" y="20"/>
                    </a:lnTo>
                    <a:lnTo>
                      <a:pt x="65" y="22"/>
                    </a:lnTo>
                    <a:lnTo>
                      <a:pt x="72" y="23"/>
                    </a:lnTo>
                    <a:lnTo>
                      <a:pt x="78" y="28"/>
                    </a:lnTo>
                    <a:lnTo>
                      <a:pt x="81" y="31"/>
                    </a:lnTo>
                    <a:lnTo>
                      <a:pt x="84" y="36"/>
                    </a:lnTo>
                    <a:lnTo>
                      <a:pt x="84" y="41"/>
                    </a:lnTo>
                    <a:lnTo>
                      <a:pt x="84" y="46"/>
                    </a:lnTo>
                    <a:lnTo>
                      <a:pt x="81" y="51"/>
                    </a:lnTo>
                    <a:lnTo>
                      <a:pt x="79" y="54"/>
                    </a:lnTo>
                    <a:lnTo>
                      <a:pt x="75" y="58"/>
                    </a:lnTo>
                    <a:lnTo>
                      <a:pt x="71" y="59"/>
                    </a:lnTo>
                    <a:lnTo>
                      <a:pt x="65" y="61"/>
                    </a:lnTo>
                    <a:lnTo>
                      <a:pt x="65" y="62"/>
                    </a:lnTo>
                    <a:lnTo>
                      <a:pt x="69" y="64"/>
                    </a:lnTo>
                    <a:lnTo>
                      <a:pt x="74" y="68"/>
                    </a:lnTo>
                    <a:lnTo>
                      <a:pt x="77" y="75"/>
                    </a:lnTo>
                    <a:lnTo>
                      <a:pt x="87" y="96"/>
                    </a:lnTo>
                    <a:lnTo>
                      <a:pt x="74" y="96"/>
                    </a:lnTo>
                    <a:lnTo>
                      <a:pt x="66" y="77"/>
                    </a:lnTo>
                    <a:lnTo>
                      <a:pt x="64" y="71"/>
                    </a:lnTo>
                    <a:lnTo>
                      <a:pt x="59" y="68"/>
                    </a:lnTo>
                    <a:lnTo>
                      <a:pt x="56" y="65"/>
                    </a:lnTo>
                    <a:lnTo>
                      <a:pt x="53" y="64"/>
                    </a:lnTo>
                    <a:lnTo>
                      <a:pt x="46" y="64"/>
                    </a:lnTo>
                    <a:lnTo>
                      <a:pt x="46" y="96"/>
                    </a:lnTo>
                    <a:lnTo>
                      <a:pt x="36" y="96"/>
                    </a:lnTo>
                    <a:lnTo>
                      <a:pt x="36" y="20"/>
                    </a:lnTo>
                    <a:close/>
                    <a:moveTo>
                      <a:pt x="59" y="7"/>
                    </a:moveTo>
                    <a:lnTo>
                      <a:pt x="38" y="10"/>
                    </a:lnTo>
                    <a:lnTo>
                      <a:pt x="22" y="22"/>
                    </a:lnTo>
                    <a:lnTo>
                      <a:pt x="10" y="39"/>
                    </a:lnTo>
                    <a:lnTo>
                      <a:pt x="7" y="59"/>
                    </a:lnTo>
                    <a:lnTo>
                      <a:pt x="10" y="80"/>
                    </a:lnTo>
                    <a:lnTo>
                      <a:pt x="22" y="96"/>
                    </a:lnTo>
                    <a:lnTo>
                      <a:pt x="39" y="107"/>
                    </a:lnTo>
                    <a:lnTo>
                      <a:pt x="59" y="111"/>
                    </a:lnTo>
                    <a:lnTo>
                      <a:pt x="78" y="107"/>
                    </a:lnTo>
                    <a:lnTo>
                      <a:pt x="95" y="96"/>
                    </a:lnTo>
                    <a:lnTo>
                      <a:pt x="107" y="80"/>
                    </a:lnTo>
                    <a:lnTo>
                      <a:pt x="110" y="59"/>
                    </a:lnTo>
                    <a:lnTo>
                      <a:pt x="107" y="39"/>
                    </a:lnTo>
                    <a:lnTo>
                      <a:pt x="95" y="22"/>
                    </a:lnTo>
                    <a:lnTo>
                      <a:pt x="78" y="10"/>
                    </a:lnTo>
                    <a:lnTo>
                      <a:pt x="59" y="7"/>
                    </a:lnTo>
                    <a:close/>
                    <a:moveTo>
                      <a:pt x="59" y="0"/>
                    </a:moveTo>
                    <a:lnTo>
                      <a:pt x="74" y="3"/>
                    </a:lnTo>
                    <a:lnTo>
                      <a:pt x="88" y="7"/>
                    </a:lnTo>
                    <a:lnTo>
                      <a:pt x="100" y="18"/>
                    </a:lnTo>
                    <a:lnTo>
                      <a:pt x="110" y="29"/>
                    </a:lnTo>
                    <a:lnTo>
                      <a:pt x="116" y="42"/>
                    </a:lnTo>
                    <a:lnTo>
                      <a:pt x="117" y="58"/>
                    </a:lnTo>
                    <a:lnTo>
                      <a:pt x="116" y="74"/>
                    </a:lnTo>
                    <a:lnTo>
                      <a:pt x="110" y="88"/>
                    </a:lnTo>
                    <a:lnTo>
                      <a:pt x="100" y="100"/>
                    </a:lnTo>
                    <a:lnTo>
                      <a:pt x="88" y="109"/>
                    </a:lnTo>
                    <a:lnTo>
                      <a:pt x="74" y="114"/>
                    </a:lnTo>
                    <a:lnTo>
                      <a:pt x="58" y="117"/>
                    </a:lnTo>
                    <a:lnTo>
                      <a:pt x="42" y="114"/>
                    </a:lnTo>
                    <a:lnTo>
                      <a:pt x="29" y="110"/>
                    </a:lnTo>
                    <a:lnTo>
                      <a:pt x="16" y="100"/>
                    </a:lnTo>
                    <a:lnTo>
                      <a:pt x="7" y="88"/>
                    </a:lnTo>
                    <a:lnTo>
                      <a:pt x="1" y="75"/>
                    </a:lnTo>
                    <a:lnTo>
                      <a:pt x="0" y="59"/>
                    </a:lnTo>
                    <a:lnTo>
                      <a:pt x="1" y="44"/>
                    </a:lnTo>
                    <a:lnTo>
                      <a:pt x="7" y="29"/>
                    </a:lnTo>
                    <a:lnTo>
                      <a:pt x="17" y="18"/>
                    </a:lnTo>
                    <a:lnTo>
                      <a:pt x="29" y="9"/>
                    </a:lnTo>
                    <a:lnTo>
                      <a:pt x="43" y="3"/>
                    </a:lnTo>
                    <a:lnTo>
                      <a:pt x="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Freeform 8"/>
              <p:cNvSpPr>
                <a:spLocks/>
              </p:cNvSpPr>
              <p:nvPr userDrawn="1"/>
            </p:nvSpPr>
            <p:spPr bwMode="auto">
              <a:xfrm>
                <a:off x="283" y="2430"/>
                <a:ext cx="523" cy="403"/>
              </a:xfrm>
              <a:custGeom>
                <a:avLst/>
                <a:gdLst>
                  <a:gd name="T0" fmla="*/ 0 w 1046"/>
                  <a:gd name="T1" fmla="*/ 0 h 807"/>
                  <a:gd name="T2" fmla="*/ 102 w 1046"/>
                  <a:gd name="T3" fmla="*/ 0 h 807"/>
                  <a:gd name="T4" fmla="*/ 274 w 1046"/>
                  <a:gd name="T5" fmla="*/ 619 h 807"/>
                  <a:gd name="T6" fmla="*/ 283 w 1046"/>
                  <a:gd name="T7" fmla="*/ 658 h 807"/>
                  <a:gd name="T8" fmla="*/ 289 w 1046"/>
                  <a:gd name="T9" fmla="*/ 700 h 807"/>
                  <a:gd name="T10" fmla="*/ 290 w 1046"/>
                  <a:gd name="T11" fmla="*/ 700 h 807"/>
                  <a:gd name="T12" fmla="*/ 293 w 1046"/>
                  <a:gd name="T13" fmla="*/ 678 h 807"/>
                  <a:gd name="T14" fmla="*/ 299 w 1046"/>
                  <a:gd name="T15" fmla="*/ 651 h 807"/>
                  <a:gd name="T16" fmla="*/ 308 w 1046"/>
                  <a:gd name="T17" fmla="*/ 619 h 807"/>
                  <a:gd name="T18" fmla="*/ 487 w 1046"/>
                  <a:gd name="T19" fmla="*/ 0 h 807"/>
                  <a:gd name="T20" fmla="*/ 578 w 1046"/>
                  <a:gd name="T21" fmla="*/ 0 h 807"/>
                  <a:gd name="T22" fmla="*/ 748 w 1046"/>
                  <a:gd name="T23" fmla="*/ 623 h 807"/>
                  <a:gd name="T24" fmla="*/ 755 w 1046"/>
                  <a:gd name="T25" fmla="*/ 660 h 807"/>
                  <a:gd name="T26" fmla="*/ 761 w 1046"/>
                  <a:gd name="T27" fmla="*/ 699 h 807"/>
                  <a:gd name="T28" fmla="*/ 764 w 1046"/>
                  <a:gd name="T29" fmla="*/ 699 h 807"/>
                  <a:gd name="T30" fmla="*/ 767 w 1046"/>
                  <a:gd name="T31" fmla="*/ 677 h 807"/>
                  <a:gd name="T32" fmla="*/ 771 w 1046"/>
                  <a:gd name="T33" fmla="*/ 651 h 807"/>
                  <a:gd name="T34" fmla="*/ 779 w 1046"/>
                  <a:gd name="T35" fmla="*/ 621 h 807"/>
                  <a:gd name="T36" fmla="*/ 943 w 1046"/>
                  <a:gd name="T37" fmla="*/ 0 h 807"/>
                  <a:gd name="T38" fmla="*/ 1046 w 1046"/>
                  <a:gd name="T39" fmla="*/ 0 h 807"/>
                  <a:gd name="T40" fmla="*/ 819 w 1046"/>
                  <a:gd name="T41" fmla="*/ 807 h 807"/>
                  <a:gd name="T42" fmla="*/ 708 w 1046"/>
                  <a:gd name="T43" fmla="*/ 807 h 807"/>
                  <a:gd name="T44" fmla="*/ 542 w 1046"/>
                  <a:gd name="T45" fmla="*/ 216 h 807"/>
                  <a:gd name="T46" fmla="*/ 533 w 1046"/>
                  <a:gd name="T47" fmla="*/ 177 h 807"/>
                  <a:gd name="T48" fmla="*/ 530 w 1046"/>
                  <a:gd name="T49" fmla="*/ 135 h 807"/>
                  <a:gd name="T50" fmla="*/ 527 w 1046"/>
                  <a:gd name="T51" fmla="*/ 135 h 807"/>
                  <a:gd name="T52" fmla="*/ 521 w 1046"/>
                  <a:gd name="T53" fmla="*/ 175 h 807"/>
                  <a:gd name="T54" fmla="*/ 511 w 1046"/>
                  <a:gd name="T55" fmla="*/ 216 h 807"/>
                  <a:gd name="T56" fmla="*/ 345 w 1046"/>
                  <a:gd name="T57" fmla="*/ 807 h 807"/>
                  <a:gd name="T58" fmla="*/ 235 w 1046"/>
                  <a:gd name="T59" fmla="*/ 807 h 807"/>
                  <a:gd name="T60" fmla="*/ 0 w 1046"/>
                  <a:gd name="T61"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6" h="807">
                    <a:moveTo>
                      <a:pt x="0" y="0"/>
                    </a:moveTo>
                    <a:lnTo>
                      <a:pt x="102" y="0"/>
                    </a:lnTo>
                    <a:lnTo>
                      <a:pt x="274" y="619"/>
                    </a:lnTo>
                    <a:lnTo>
                      <a:pt x="283" y="658"/>
                    </a:lnTo>
                    <a:lnTo>
                      <a:pt x="289" y="700"/>
                    </a:lnTo>
                    <a:lnTo>
                      <a:pt x="290" y="700"/>
                    </a:lnTo>
                    <a:lnTo>
                      <a:pt x="293" y="678"/>
                    </a:lnTo>
                    <a:lnTo>
                      <a:pt x="299" y="651"/>
                    </a:lnTo>
                    <a:lnTo>
                      <a:pt x="308" y="619"/>
                    </a:lnTo>
                    <a:lnTo>
                      <a:pt x="487" y="0"/>
                    </a:lnTo>
                    <a:lnTo>
                      <a:pt x="578" y="0"/>
                    </a:lnTo>
                    <a:lnTo>
                      <a:pt x="748" y="623"/>
                    </a:lnTo>
                    <a:lnTo>
                      <a:pt x="755" y="660"/>
                    </a:lnTo>
                    <a:lnTo>
                      <a:pt x="761" y="699"/>
                    </a:lnTo>
                    <a:lnTo>
                      <a:pt x="764" y="699"/>
                    </a:lnTo>
                    <a:lnTo>
                      <a:pt x="767" y="677"/>
                    </a:lnTo>
                    <a:lnTo>
                      <a:pt x="771" y="651"/>
                    </a:lnTo>
                    <a:lnTo>
                      <a:pt x="779" y="621"/>
                    </a:lnTo>
                    <a:lnTo>
                      <a:pt x="943" y="0"/>
                    </a:lnTo>
                    <a:lnTo>
                      <a:pt x="1046" y="0"/>
                    </a:lnTo>
                    <a:lnTo>
                      <a:pt x="819" y="807"/>
                    </a:lnTo>
                    <a:lnTo>
                      <a:pt x="708" y="807"/>
                    </a:lnTo>
                    <a:lnTo>
                      <a:pt x="542" y="216"/>
                    </a:lnTo>
                    <a:lnTo>
                      <a:pt x="533" y="177"/>
                    </a:lnTo>
                    <a:lnTo>
                      <a:pt x="530" y="135"/>
                    </a:lnTo>
                    <a:lnTo>
                      <a:pt x="527" y="135"/>
                    </a:lnTo>
                    <a:lnTo>
                      <a:pt x="521" y="175"/>
                    </a:lnTo>
                    <a:lnTo>
                      <a:pt x="511" y="216"/>
                    </a:lnTo>
                    <a:lnTo>
                      <a:pt x="345" y="807"/>
                    </a:lnTo>
                    <a:lnTo>
                      <a:pt x="235" y="80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9"/>
              <p:cNvSpPr>
                <a:spLocks noEditPoints="1"/>
              </p:cNvSpPr>
              <p:nvPr userDrawn="1"/>
            </p:nvSpPr>
            <p:spPr bwMode="auto">
              <a:xfrm>
                <a:off x="830" y="2412"/>
                <a:ext cx="61" cy="421"/>
              </a:xfrm>
              <a:custGeom>
                <a:avLst/>
                <a:gdLst>
                  <a:gd name="T0" fmla="*/ 13 w 121"/>
                  <a:gd name="T1" fmla="*/ 266 h 843"/>
                  <a:gd name="T2" fmla="*/ 105 w 121"/>
                  <a:gd name="T3" fmla="*/ 266 h 843"/>
                  <a:gd name="T4" fmla="*/ 105 w 121"/>
                  <a:gd name="T5" fmla="*/ 843 h 843"/>
                  <a:gd name="T6" fmla="*/ 13 w 121"/>
                  <a:gd name="T7" fmla="*/ 843 h 843"/>
                  <a:gd name="T8" fmla="*/ 13 w 121"/>
                  <a:gd name="T9" fmla="*/ 266 h 843"/>
                  <a:gd name="T10" fmla="*/ 61 w 121"/>
                  <a:gd name="T11" fmla="*/ 0 h 843"/>
                  <a:gd name="T12" fmla="*/ 77 w 121"/>
                  <a:gd name="T13" fmla="*/ 2 h 843"/>
                  <a:gd name="T14" fmla="*/ 91 w 121"/>
                  <a:gd name="T15" fmla="*/ 7 h 843"/>
                  <a:gd name="T16" fmla="*/ 103 w 121"/>
                  <a:gd name="T17" fmla="*/ 17 h 843"/>
                  <a:gd name="T18" fmla="*/ 113 w 121"/>
                  <a:gd name="T19" fmla="*/ 30 h 843"/>
                  <a:gd name="T20" fmla="*/ 118 w 121"/>
                  <a:gd name="T21" fmla="*/ 44 h 843"/>
                  <a:gd name="T22" fmla="*/ 121 w 121"/>
                  <a:gd name="T23" fmla="*/ 59 h 843"/>
                  <a:gd name="T24" fmla="*/ 118 w 121"/>
                  <a:gd name="T25" fmla="*/ 75 h 843"/>
                  <a:gd name="T26" fmla="*/ 113 w 121"/>
                  <a:gd name="T27" fmla="*/ 90 h 843"/>
                  <a:gd name="T28" fmla="*/ 103 w 121"/>
                  <a:gd name="T29" fmla="*/ 103 h 843"/>
                  <a:gd name="T30" fmla="*/ 91 w 121"/>
                  <a:gd name="T31" fmla="*/ 113 h 843"/>
                  <a:gd name="T32" fmla="*/ 77 w 121"/>
                  <a:gd name="T33" fmla="*/ 119 h 843"/>
                  <a:gd name="T34" fmla="*/ 61 w 121"/>
                  <a:gd name="T35" fmla="*/ 120 h 843"/>
                  <a:gd name="T36" fmla="*/ 45 w 121"/>
                  <a:gd name="T37" fmla="*/ 119 h 843"/>
                  <a:gd name="T38" fmla="*/ 30 w 121"/>
                  <a:gd name="T39" fmla="*/ 113 h 843"/>
                  <a:gd name="T40" fmla="*/ 17 w 121"/>
                  <a:gd name="T41" fmla="*/ 103 h 843"/>
                  <a:gd name="T42" fmla="*/ 7 w 121"/>
                  <a:gd name="T43" fmla="*/ 91 h 843"/>
                  <a:gd name="T44" fmla="*/ 1 w 121"/>
                  <a:gd name="T45" fmla="*/ 77 h 843"/>
                  <a:gd name="T46" fmla="*/ 0 w 121"/>
                  <a:gd name="T47" fmla="*/ 59 h 843"/>
                  <a:gd name="T48" fmla="*/ 1 w 121"/>
                  <a:gd name="T49" fmla="*/ 44 h 843"/>
                  <a:gd name="T50" fmla="*/ 7 w 121"/>
                  <a:gd name="T51" fmla="*/ 30 h 843"/>
                  <a:gd name="T52" fmla="*/ 17 w 121"/>
                  <a:gd name="T53" fmla="*/ 17 h 843"/>
                  <a:gd name="T54" fmla="*/ 30 w 121"/>
                  <a:gd name="T55" fmla="*/ 7 h 843"/>
                  <a:gd name="T56" fmla="*/ 45 w 121"/>
                  <a:gd name="T57" fmla="*/ 2 h 843"/>
                  <a:gd name="T58" fmla="*/ 61 w 121"/>
                  <a:gd name="T59" fmla="*/ 0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1" h="843">
                    <a:moveTo>
                      <a:pt x="13" y="266"/>
                    </a:moveTo>
                    <a:lnTo>
                      <a:pt x="105" y="266"/>
                    </a:lnTo>
                    <a:lnTo>
                      <a:pt x="105" y="843"/>
                    </a:lnTo>
                    <a:lnTo>
                      <a:pt x="13" y="843"/>
                    </a:lnTo>
                    <a:lnTo>
                      <a:pt x="13" y="266"/>
                    </a:lnTo>
                    <a:close/>
                    <a:moveTo>
                      <a:pt x="61" y="0"/>
                    </a:moveTo>
                    <a:lnTo>
                      <a:pt x="77" y="2"/>
                    </a:lnTo>
                    <a:lnTo>
                      <a:pt x="91" y="7"/>
                    </a:lnTo>
                    <a:lnTo>
                      <a:pt x="103" y="17"/>
                    </a:lnTo>
                    <a:lnTo>
                      <a:pt x="113" y="30"/>
                    </a:lnTo>
                    <a:lnTo>
                      <a:pt x="118" y="44"/>
                    </a:lnTo>
                    <a:lnTo>
                      <a:pt x="121" y="59"/>
                    </a:lnTo>
                    <a:lnTo>
                      <a:pt x="118" y="75"/>
                    </a:lnTo>
                    <a:lnTo>
                      <a:pt x="113" y="90"/>
                    </a:lnTo>
                    <a:lnTo>
                      <a:pt x="103" y="103"/>
                    </a:lnTo>
                    <a:lnTo>
                      <a:pt x="91" y="113"/>
                    </a:lnTo>
                    <a:lnTo>
                      <a:pt x="77" y="119"/>
                    </a:lnTo>
                    <a:lnTo>
                      <a:pt x="61" y="120"/>
                    </a:lnTo>
                    <a:lnTo>
                      <a:pt x="45" y="119"/>
                    </a:lnTo>
                    <a:lnTo>
                      <a:pt x="30" y="113"/>
                    </a:lnTo>
                    <a:lnTo>
                      <a:pt x="17" y="103"/>
                    </a:lnTo>
                    <a:lnTo>
                      <a:pt x="7" y="91"/>
                    </a:lnTo>
                    <a:lnTo>
                      <a:pt x="1" y="77"/>
                    </a:lnTo>
                    <a:lnTo>
                      <a:pt x="0" y="59"/>
                    </a:lnTo>
                    <a:lnTo>
                      <a:pt x="1" y="44"/>
                    </a:lnTo>
                    <a:lnTo>
                      <a:pt x="7" y="30"/>
                    </a:lnTo>
                    <a:lnTo>
                      <a:pt x="17" y="17"/>
                    </a:lnTo>
                    <a:lnTo>
                      <a:pt x="30" y="7"/>
                    </a:lnTo>
                    <a:lnTo>
                      <a:pt x="45" y="2"/>
                    </a:lnTo>
                    <a:lnTo>
                      <a:pt x="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Freeform 10"/>
              <p:cNvSpPr>
                <a:spLocks/>
              </p:cNvSpPr>
              <p:nvPr userDrawn="1"/>
            </p:nvSpPr>
            <p:spPr bwMode="auto">
              <a:xfrm>
                <a:off x="953" y="2537"/>
                <a:ext cx="239" cy="296"/>
              </a:xfrm>
              <a:custGeom>
                <a:avLst/>
                <a:gdLst>
                  <a:gd name="T0" fmla="*/ 283 w 478"/>
                  <a:gd name="T1" fmla="*/ 0 h 591"/>
                  <a:gd name="T2" fmla="*/ 319 w 478"/>
                  <a:gd name="T3" fmla="*/ 3 h 591"/>
                  <a:gd name="T4" fmla="*/ 352 w 478"/>
                  <a:gd name="T5" fmla="*/ 10 h 591"/>
                  <a:gd name="T6" fmla="*/ 381 w 478"/>
                  <a:gd name="T7" fmla="*/ 23 h 591"/>
                  <a:gd name="T8" fmla="*/ 406 w 478"/>
                  <a:gd name="T9" fmla="*/ 40 h 591"/>
                  <a:gd name="T10" fmla="*/ 427 w 478"/>
                  <a:gd name="T11" fmla="*/ 62 h 591"/>
                  <a:gd name="T12" fmla="*/ 446 w 478"/>
                  <a:gd name="T13" fmla="*/ 89 h 591"/>
                  <a:gd name="T14" fmla="*/ 460 w 478"/>
                  <a:gd name="T15" fmla="*/ 120 h 591"/>
                  <a:gd name="T16" fmla="*/ 469 w 478"/>
                  <a:gd name="T17" fmla="*/ 156 h 591"/>
                  <a:gd name="T18" fmla="*/ 476 w 478"/>
                  <a:gd name="T19" fmla="*/ 195 h 591"/>
                  <a:gd name="T20" fmla="*/ 478 w 478"/>
                  <a:gd name="T21" fmla="*/ 238 h 591"/>
                  <a:gd name="T22" fmla="*/ 478 w 478"/>
                  <a:gd name="T23" fmla="*/ 591 h 591"/>
                  <a:gd name="T24" fmla="*/ 385 w 478"/>
                  <a:gd name="T25" fmla="*/ 591 h 591"/>
                  <a:gd name="T26" fmla="*/ 385 w 478"/>
                  <a:gd name="T27" fmla="*/ 263 h 591"/>
                  <a:gd name="T28" fmla="*/ 384 w 478"/>
                  <a:gd name="T29" fmla="*/ 219 h 591"/>
                  <a:gd name="T30" fmla="*/ 377 w 478"/>
                  <a:gd name="T31" fmla="*/ 182 h 591"/>
                  <a:gd name="T32" fmla="*/ 367 w 478"/>
                  <a:gd name="T33" fmla="*/ 150 h 591"/>
                  <a:gd name="T34" fmla="*/ 352 w 478"/>
                  <a:gd name="T35" fmla="*/ 125 h 591"/>
                  <a:gd name="T36" fmla="*/ 333 w 478"/>
                  <a:gd name="T37" fmla="*/ 105 h 591"/>
                  <a:gd name="T38" fmla="*/ 310 w 478"/>
                  <a:gd name="T39" fmla="*/ 91 h 591"/>
                  <a:gd name="T40" fmla="*/ 283 w 478"/>
                  <a:gd name="T41" fmla="*/ 82 h 591"/>
                  <a:gd name="T42" fmla="*/ 251 w 478"/>
                  <a:gd name="T43" fmla="*/ 79 h 591"/>
                  <a:gd name="T44" fmla="*/ 219 w 478"/>
                  <a:gd name="T45" fmla="*/ 82 h 591"/>
                  <a:gd name="T46" fmla="*/ 189 w 478"/>
                  <a:gd name="T47" fmla="*/ 92 h 591"/>
                  <a:gd name="T48" fmla="*/ 161 w 478"/>
                  <a:gd name="T49" fmla="*/ 108 h 591"/>
                  <a:gd name="T50" fmla="*/ 137 w 478"/>
                  <a:gd name="T51" fmla="*/ 131 h 591"/>
                  <a:gd name="T52" fmla="*/ 118 w 478"/>
                  <a:gd name="T53" fmla="*/ 159 h 591"/>
                  <a:gd name="T54" fmla="*/ 104 w 478"/>
                  <a:gd name="T55" fmla="*/ 189 h 591"/>
                  <a:gd name="T56" fmla="*/ 95 w 478"/>
                  <a:gd name="T57" fmla="*/ 224 h 591"/>
                  <a:gd name="T58" fmla="*/ 92 w 478"/>
                  <a:gd name="T59" fmla="*/ 263 h 591"/>
                  <a:gd name="T60" fmla="*/ 92 w 478"/>
                  <a:gd name="T61" fmla="*/ 591 h 591"/>
                  <a:gd name="T62" fmla="*/ 0 w 478"/>
                  <a:gd name="T63" fmla="*/ 591 h 591"/>
                  <a:gd name="T64" fmla="*/ 0 w 478"/>
                  <a:gd name="T65" fmla="*/ 14 h 591"/>
                  <a:gd name="T66" fmla="*/ 92 w 478"/>
                  <a:gd name="T67" fmla="*/ 14 h 591"/>
                  <a:gd name="T68" fmla="*/ 92 w 478"/>
                  <a:gd name="T69" fmla="*/ 110 h 591"/>
                  <a:gd name="T70" fmla="*/ 93 w 478"/>
                  <a:gd name="T71" fmla="*/ 110 h 591"/>
                  <a:gd name="T72" fmla="*/ 118 w 478"/>
                  <a:gd name="T73" fmla="*/ 76 h 591"/>
                  <a:gd name="T74" fmla="*/ 144 w 478"/>
                  <a:gd name="T75" fmla="*/ 49 h 591"/>
                  <a:gd name="T76" fmla="*/ 174 w 478"/>
                  <a:gd name="T77" fmla="*/ 27 h 591"/>
                  <a:gd name="T78" fmla="*/ 206 w 478"/>
                  <a:gd name="T79" fmla="*/ 13 h 591"/>
                  <a:gd name="T80" fmla="*/ 244 w 478"/>
                  <a:gd name="T81" fmla="*/ 4 h 591"/>
                  <a:gd name="T82" fmla="*/ 283 w 478"/>
                  <a:gd name="T8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8" h="591">
                    <a:moveTo>
                      <a:pt x="283" y="0"/>
                    </a:moveTo>
                    <a:lnTo>
                      <a:pt x="319" y="3"/>
                    </a:lnTo>
                    <a:lnTo>
                      <a:pt x="352" y="10"/>
                    </a:lnTo>
                    <a:lnTo>
                      <a:pt x="381" y="23"/>
                    </a:lnTo>
                    <a:lnTo>
                      <a:pt x="406" y="40"/>
                    </a:lnTo>
                    <a:lnTo>
                      <a:pt x="427" y="62"/>
                    </a:lnTo>
                    <a:lnTo>
                      <a:pt x="446" y="89"/>
                    </a:lnTo>
                    <a:lnTo>
                      <a:pt x="460" y="120"/>
                    </a:lnTo>
                    <a:lnTo>
                      <a:pt x="469" y="156"/>
                    </a:lnTo>
                    <a:lnTo>
                      <a:pt x="476" y="195"/>
                    </a:lnTo>
                    <a:lnTo>
                      <a:pt x="478" y="238"/>
                    </a:lnTo>
                    <a:lnTo>
                      <a:pt x="478" y="591"/>
                    </a:lnTo>
                    <a:lnTo>
                      <a:pt x="385" y="591"/>
                    </a:lnTo>
                    <a:lnTo>
                      <a:pt x="385" y="263"/>
                    </a:lnTo>
                    <a:lnTo>
                      <a:pt x="384" y="219"/>
                    </a:lnTo>
                    <a:lnTo>
                      <a:pt x="377" y="182"/>
                    </a:lnTo>
                    <a:lnTo>
                      <a:pt x="367" y="150"/>
                    </a:lnTo>
                    <a:lnTo>
                      <a:pt x="352" y="125"/>
                    </a:lnTo>
                    <a:lnTo>
                      <a:pt x="333" y="105"/>
                    </a:lnTo>
                    <a:lnTo>
                      <a:pt x="310" y="91"/>
                    </a:lnTo>
                    <a:lnTo>
                      <a:pt x="283" y="82"/>
                    </a:lnTo>
                    <a:lnTo>
                      <a:pt x="251" y="79"/>
                    </a:lnTo>
                    <a:lnTo>
                      <a:pt x="219" y="82"/>
                    </a:lnTo>
                    <a:lnTo>
                      <a:pt x="189" y="92"/>
                    </a:lnTo>
                    <a:lnTo>
                      <a:pt x="161" y="108"/>
                    </a:lnTo>
                    <a:lnTo>
                      <a:pt x="137" y="131"/>
                    </a:lnTo>
                    <a:lnTo>
                      <a:pt x="118" y="159"/>
                    </a:lnTo>
                    <a:lnTo>
                      <a:pt x="104" y="189"/>
                    </a:lnTo>
                    <a:lnTo>
                      <a:pt x="95" y="224"/>
                    </a:lnTo>
                    <a:lnTo>
                      <a:pt x="92" y="263"/>
                    </a:lnTo>
                    <a:lnTo>
                      <a:pt x="92" y="591"/>
                    </a:lnTo>
                    <a:lnTo>
                      <a:pt x="0" y="591"/>
                    </a:lnTo>
                    <a:lnTo>
                      <a:pt x="0" y="14"/>
                    </a:lnTo>
                    <a:lnTo>
                      <a:pt x="92" y="14"/>
                    </a:lnTo>
                    <a:lnTo>
                      <a:pt x="92" y="110"/>
                    </a:lnTo>
                    <a:lnTo>
                      <a:pt x="93" y="110"/>
                    </a:lnTo>
                    <a:lnTo>
                      <a:pt x="118" y="76"/>
                    </a:lnTo>
                    <a:lnTo>
                      <a:pt x="144" y="49"/>
                    </a:lnTo>
                    <a:lnTo>
                      <a:pt x="174" y="27"/>
                    </a:lnTo>
                    <a:lnTo>
                      <a:pt x="206" y="13"/>
                    </a:lnTo>
                    <a:lnTo>
                      <a:pt x="244" y="4"/>
                    </a:lnTo>
                    <a:lnTo>
                      <a:pt x="28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11"/>
              <p:cNvSpPr>
                <a:spLocks noEditPoints="1"/>
              </p:cNvSpPr>
              <p:nvPr userDrawn="1"/>
            </p:nvSpPr>
            <p:spPr bwMode="auto">
              <a:xfrm>
                <a:off x="1234" y="2407"/>
                <a:ext cx="265" cy="433"/>
              </a:xfrm>
              <a:custGeom>
                <a:avLst/>
                <a:gdLst>
                  <a:gd name="T0" fmla="*/ 242 w 530"/>
                  <a:gd name="T1" fmla="*/ 344 h 867"/>
                  <a:gd name="T2" fmla="*/ 187 w 530"/>
                  <a:gd name="T3" fmla="*/ 363 h 867"/>
                  <a:gd name="T4" fmla="*/ 143 w 530"/>
                  <a:gd name="T5" fmla="*/ 403 h 867"/>
                  <a:gd name="T6" fmla="*/ 111 w 530"/>
                  <a:gd name="T7" fmla="*/ 460 h 867"/>
                  <a:gd name="T8" fmla="*/ 96 w 530"/>
                  <a:gd name="T9" fmla="*/ 532 h 867"/>
                  <a:gd name="T10" fmla="*/ 96 w 530"/>
                  <a:gd name="T11" fmla="*/ 613 h 867"/>
                  <a:gd name="T12" fmla="*/ 112 w 530"/>
                  <a:gd name="T13" fmla="*/ 682 h 867"/>
                  <a:gd name="T14" fmla="*/ 144 w 530"/>
                  <a:gd name="T15" fmla="*/ 736 h 867"/>
                  <a:gd name="T16" fmla="*/ 198 w 530"/>
                  <a:gd name="T17" fmla="*/ 775 h 867"/>
                  <a:gd name="T18" fmla="*/ 264 w 530"/>
                  <a:gd name="T19" fmla="*/ 788 h 867"/>
                  <a:gd name="T20" fmla="*/ 336 w 530"/>
                  <a:gd name="T21" fmla="*/ 774 h 867"/>
                  <a:gd name="T22" fmla="*/ 393 w 530"/>
                  <a:gd name="T23" fmla="*/ 730 h 867"/>
                  <a:gd name="T24" fmla="*/ 427 w 530"/>
                  <a:gd name="T25" fmla="*/ 668 h 867"/>
                  <a:gd name="T26" fmla="*/ 439 w 530"/>
                  <a:gd name="T27" fmla="*/ 593 h 867"/>
                  <a:gd name="T28" fmla="*/ 436 w 530"/>
                  <a:gd name="T29" fmla="*/ 474 h 867"/>
                  <a:gd name="T30" fmla="*/ 413 w 530"/>
                  <a:gd name="T31" fmla="*/ 416 h 867"/>
                  <a:gd name="T32" fmla="*/ 368 w 530"/>
                  <a:gd name="T33" fmla="*/ 369 h 867"/>
                  <a:gd name="T34" fmla="*/ 309 w 530"/>
                  <a:gd name="T35" fmla="*/ 344 h 867"/>
                  <a:gd name="T36" fmla="*/ 439 w 530"/>
                  <a:gd name="T37" fmla="*/ 0 h 867"/>
                  <a:gd name="T38" fmla="*/ 530 w 530"/>
                  <a:gd name="T39" fmla="*/ 853 h 867"/>
                  <a:gd name="T40" fmla="*/ 439 w 530"/>
                  <a:gd name="T41" fmla="*/ 755 h 867"/>
                  <a:gd name="T42" fmla="*/ 413 w 530"/>
                  <a:gd name="T43" fmla="*/ 789 h 867"/>
                  <a:gd name="T44" fmla="*/ 355 w 530"/>
                  <a:gd name="T45" fmla="*/ 839 h 867"/>
                  <a:gd name="T46" fmla="*/ 281 w 530"/>
                  <a:gd name="T47" fmla="*/ 863 h 867"/>
                  <a:gd name="T48" fmla="*/ 198 w 530"/>
                  <a:gd name="T49" fmla="*/ 865 h 867"/>
                  <a:gd name="T50" fmla="*/ 125 w 530"/>
                  <a:gd name="T51" fmla="*/ 840 h 867"/>
                  <a:gd name="T52" fmla="*/ 68 w 530"/>
                  <a:gd name="T53" fmla="*/ 791 h 867"/>
                  <a:gd name="T54" fmla="*/ 24 w 530"/>
                  <a:gd name="T55" fmla="*/ 720 h 867"/>
                  <a:gd name="T56" fmla="*/ 3 w 530"/>
                  <a:gd name="T57" fmla="*/ 630 h 867"/>
                  <a:gd name="T58" fmla="*/ 3 w 530"/>
                  <a:gd name="T59" fmla="*/ 523 h 867"/>
                  <a:gd name="T60" fmla="*/ 26 w 530"/>
                  <a:gd name="T61" fmla="*/ 427 h 867"/>
                  <a:gd name="T62" fmla="*/ 72 w 530"/>
                  <a:gd name="T63" fmla="*/ 348 h 867"/>
                  <a:gd name="T64" fmla="*/ 137 w 530"/>
                  <a:gd name="T65" fmla="*/ 294 h 867"/>
                  <a:gd name="T66" fmla="*/ 218 w 530"/>
                  <a:gd name="T67" fmla="*/ 266 h 867"/>
                  <a:gd name="T68" fmla="*/ 302 w 530"/>
                  <a:gd name="T69" fmla="*/ 265 h 867"/>
                  <a:gd name="T70" fmla="*/ 365 w 530"/>
                  <a:gd name="T71" fmla="*/ 286 h 867"/>
                  <a:gd name="T72" fmla="*/ 416 w 530"/>
                  <a:gd name="T73" fmla="*/ 327 h 867"/>
                  <a:gd name="T74" fmla="*/ 439 w 530"/>
                  <a:gd name="T75" fmla="*/ 356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0" h="867">
                    <a:moveTo>
                      <a:pt x="276" y="341"/>
                    </a:moveTo>
                    <a:lnTo>
                      <a:pt x="242" y="344"/>
                    </a:lnTo>
                    <a:lnTo>
                      <a:pt x="213" y="351"/>
                    </a:lnTo>
                    <a:lnTo>
                      <a:pt x="187" y="363"/>
                    </a:lnTo>
                    <a:lnTo>
                      <a:pt x="163" y="380"/>
                    </a:lnTo>
                    <a:lnTo>
                      <a:pt x="143" y="403"/>
                    </a:lnTo>
                    <a:lnTo>
                      <a:pt x="125" y="429"/>
                    </a:lnTo>
                    <a:lnTo>
                      <a:pt x="111" y="460"/>
                    </a:lnTo>
                    <a:lnTo>
                      <a:pt x="102" y="494"/>
                    </a:lnTo>
                    <a:lnTo>
                      <a:pt x="96" y="532"/>
                    </a:lnTo>
                    <a:lnTo>
                      <a:pt x="94" y="574"/>
                    </a:lnTo>
                    <a:lnTo>
                      <a:pt x="96" y="613"/>
                    </a:lnTo>
                    <a:lnTo>
                      <a:pt x="102" y="649"/>
                    </a:lnTo>
                    <a:lnTo>
                      <a:pt x="112" y="682"/>
                    </a:lnTo>
                    <a:lnTo>
                      <a:pt x="127" y="710"/>
                    </a:lnTo>
                    <a:lnTo>
                      <a:pt x="144" y="736"/>
                    </a:lnTo>
                    <a:lnTo>
                      <a:pt x="169" y="759"/>
                    </a:lnTo>
                    <a:lnTo>
                      <a:pt x="198" y="775"/>
                    </a:lnTo>
                    <a:lnTo>
                      <a:pt x="229" y="785"/>
                    </a:lnTo>
                    <a:lnTo>
                      <a:pt x="264" y="788"/>
                    </a:lnTo>
                    <a:lnTo>
                      <a:pt x="302" y="785"/>
                    </a:lnTo>
                    <a:lnTo>
                      <a:pt x="336" y="774"/>
                    </a:lnTo>
                    <a:lnTo>
                      <a:pt x="367" y="756"/>
                    </a:lnTo>
                    <a:lnTo>
                      <a:pt x="393" y="730"/>
                    </a:lnTo>
                    <a:lnTo>
                      <a:pt x="413" y="701"/>
                    </a:lnTo>
                    <a:lnTo>
                      <a:pt x="427" y="668"/>
                    </a:lnTo>
                    <a:lnTo>
                      <a:pt x="436" y="632"/>
                    </a:lnTo>
                    <a:lnTo>
                      <a:pt x="439" y="593"/>
                    </a:lnTo>
                    <a:lnTo>
                      <a:pt x="439" y="507"/>
                    </a:lnTo>
                    <a:lnTo>
                      <a:pt x="436" y="474"/>
                    </a:lnTo>
                    <a:lnTo>
                      <a:pt x="427" y="444"/>
                    </a:lnTo>
                    <a:lnTo>
                      <a:pt x="413" y="416"/>
                    </a:lnTo>
                    <a:lnTo>
                      <a:pt x="394" y="390"/>
                    </a:lnTo>
                    <a:lnTo>
                      <a:pt x="368" y="369"/>
                    </a:lnTo>
                    <a:lnTo>
                      <a:pt x="341" y="354"/>
                    </a:lnTo>
                    <a:lnTo>
                      <a:pt x="309" y="344"/>
                    </a:lnTo>
                    <a:lnTo>
                      <a:pt x="276" y="341"/>
                    </a:lnTo>
                    <a:close/>
                    <a:moveTo>
                      <a:pt x="439" y="0"/>
                    </a:moveTo>
                    <a:lnTo>
                      <a:pt x="530" y="0"/>
                    </a:lnTo>
                    <a:lnTo>
                      <a:pt x="530" y="853"/>
                    </a:lnTo>
                    <a:lnTo>
                      <a:pt x="439" y="853"/>
                    </a:lnTo>
                    <a:lnTo>
                      <a:pt x="439" y="755"/>
                    </a:lnTo>
                    <a:lnTo>
                      <a:pt x="436" y="755"/>
                    </a:lnTo>
                    <a:lnTo>
                      <a:pt x="413" y="789"/>
                    </a:lnTo>
                    <a:lnTo>
                      <a:pt x="385" y="817"/>
                    </a:lnTo>
                    <a:lnTo>
                      <a:pt x="355" y="839"/>
                    </a:lnTo>
                    <a:lnTo>
                      <a:pt x="319" y="854"/>
                    </a:lnTo>
                    <a:lnTo>
                      <a:pt x="281" y="863"/>
                    </a:lnTo>
                    <a:lnTo>
                      <a:pt x="238" y="867"/>
                    </a:lnTo>
                    <a:lnTo>
                      <a:pt x="198" y="865"/>
                    </a:lnTo>
                    <a:lnTo>
                      <a:pt x="160" y="854"/>
                    </a:lnTo>
                    <a:lnTo>
                      <a:pt x="125" y="840"/>
                    </a:lnTo>
                    <a:lnTo>
                      <a:pt x="95" y="818"/>
                    </a:lnTo>
                    <a:lnTo>
                      <a:pt x="68" y="791"/>
                    </a:lnTo>
                    <a:lnTo>
                      <a:pt x="43" y="758"/>
                    </a:lnTo>
                    <a:lnTo>
                      <a:pt x="24" y="720"/>
                    </a:lnTo>
                    <a:lnTo>
                      <a:pt x="10" y="678"/>
                    </a:lnTo>
                    <a:lnTo>
                      <a:pt x="3" y="630"/>
                    </a:lnTo>
                    <a:lnTo>
                      <a:pt x="0" y="578"/>
                    </a:lnTo>
                    <a:lnTo>
                      <a:pt x="3" y="523"/>
                    </a:lnTo>
                    <a:lnTo>
                      <a:pt x="11" y="473"/>
                    </a:lnTo>
                    <a:lnTo>
                      <a:pt x="26" y="427"/>
                    </a:lnTo>
                    <a:lnTo>
                      <a:pt x="46" y="385"/>
                    </a:lnTo>
                    <a:lnTo>
                      <a:pt x="72" y="348"/>
                    </a:lnTo>
                    <a:lnTo>
                      <a:pt x="102" y="318"/>
                    </a:lnTo>
                    <a:lnTo>
                      <a:pt x="137" y="294"/>
                    </a:lnTo>
                    <a:lnTo>
                      <a:pt x="176" y="276"/>
                    </a:lnTo>
                    <a:lnTo>
                      <a:pt x="218" y="266"/>
                    </a:lnTo>
                    <a:lnTo>
                      <a:pt x="264" y="262"/>
                    </a:lnTo>
                    <a:lnTo>
                      <a:pt x="302" y="265"/>
                    </a:lnTo>
                    <a:lnTo>
                      <a:pt x="335" y="273"/>
                    </a:lnTo>
                    <a:lnTo>
                      <a:pt x="365" y="286"/>
                    </a:lnTo>
                    <a:lnTo>
                      <a:pt x="393" y="304"/>
                    </a:lnTo>
                    <a:lnTo>
                      <a:pt x="416" y="327"/>
                    </a:lnTo>
                    <a:lnTo>
                      <a:pt x="436" y="356"/>
                    </a:lnTo>
                    <a:lnTo>
                      <a:pt x="439" y="356"/>
                    </a:lnTo>
                    <a:lnTo>
                      <a:pt x="4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12"/>
              <p:cNvSpPr>
                <a:spLocks noEditPoints="1"/>
              </p:cNvSpPr>
              <p:nvPr userDrawn="1"/>
            </p:nvSpPr>
            <p:spPr bwMode="auto">
              <a:xfrm>
                <a:off x="1548" y="2537"/>
                <a:ext cx="284" cy="303"/>
              </a:xfrm>
              <a:custGeom>
                <a:avLst/>
                <a:gdLst>
                  <a:gd name="T0" fmla="*/ 247 w 568"/>
                  <a:gd name="T1" fmla="*/ 82 h 605"/>
                  <a:gd name="T2" fmla="*/ 177 w 568"/>
                  <a:gd name="T3" fmla="*/ 111 h 605"/>
                  <a:gd name="T4" fmla="*/ 130 w 568"/>
                  <a:gd name="T5" fmla="*/ 162 h 605"/>
                  <a:gd name="T6" fmla="*/ 104 w 568"/>
                  <a:gd name="T7" fmla="*/ 225 h 605"/>
                  <a:gd name="T8" fmla="*/ 95 w 568"/>
                  <a:gd name="T9" fmla="*/ 306 h 605"/>
                  <a:gd name="T10" fmla="*/ 104 w 568"/>
                  <a:gd name="T11" fmla="*/ 381 h 605"/>
                  <a:gd name="T12" fmla="*/ 128 w 568"/>
                  <a:gd name="T13" fmla="*/ 442 h 605"/>
                  <a:gd name="T14" fmla="*/ 170 w 568"/>
                  <a:gd name="T15" fmla="*/ 488 h 605"/>
                  <a:gd name="T16" fmla="*/ 222 w 568"/>
                  <a:gd name="T17" fmla="*/ 517 h 605"/>
                  <a:gd name="T18" fmla="*/ 287 w 568"/>
                  <a:gd name="T19" fmla="*/ 526 h 605"/>
                  <a:gd name="T20" fmla="*/ 354 w 568"/>
                  <a:gd name="T21" fmla="*/ 517 h 605"/>
                  <a:gd name="T22" fmla="*/ 406 w 568"/>
                  <a:gd name="T23" fmla="*/ 488 h 605"/>
                  <a:gd name="T24" fmla="*/ 443 w 568"/>
                  <a:gd name="T25" fmla="*/ 442 h 605"/>
                  <a:gd name="T26" fmla="*/ 465 w 568"/>
                  <a:gd name="T27" fmla="*/ 381 h 605"/>
                  <a:gd name="T28" fmla="*/ 474 w 568"/>
                  <a:gd name="T29" fmla="*/ 303 h 605"/>
                  <a:gd name="T30" fmla="*/ 465 w 568"/>
                  <a:gd name="T31" fmla="*/ 224 h 605"/>
                  <a:gd name="T32" fmla="*/ 440 w 568"/>
                  <a:gd name="T33" fmla="*/ 160 h 605"/>
                  <a:gd name="T34" fmla="*/ 401 w 568"/>
                  <a:gd name="T35" fmla="*/ 115 h 605"/>
                  <a:gd name="T36" fmla="*/ 351 w 568"/>
                  <a:gd name="T37" fmla="*/ 88 h 605"/>
                  <a:gd name="T38" fmla="*/ 287 w 568"/>
                  <a:gd name="T39" fmla="*/ 79 h 605"/>
                  <a:gd name="T40" fmla="*/ 344 w 568"/>
                  <a:gd name="T41" fmla="*/ 4 h 605"/>
                  <a:gd name="T42" fmla="*/ 429 w 568"/>
                  <a:gd name="T43" fmla="*/ 29 h 605"/>
                  <a:gd name="T44" fmla="*/ 495 w 568"/>
                  <a:gd name="T45" fmla="*/ 81 h 605"/>
                  <a:gd name="T46" fmla="*/ 542 w 568"/>
                  <a:gd name="T47" fmla="*/ 154 h 605"/>
                  <a:gd name="T48" fmla="*/ 565 w 568"/>
                  <a:gd name="T49" fmla="*/ 247 h 605"/>
                  <a:gd name="T50" fmla="*/ 565 w 568"/>
                  <a:gd name="T51" fmla="*/ 354 h 605"/>
                  <a:gd name="T52" fmla="*/ 540 w 568"/>
                  <a:gd name="T53" fmla="*/ 446 h 605"/>
                  <a:gd name="T54" fmla="*/ 489 w 568"/>
                  <a:gd name="T55" fmla="*/ 522 h 605"/>
                  <a:gd name="T56" fmla="*/ 419 w 568"/>
                  <a:gd name="T57" fmla="*/ 575 h 605"/>
                  <a:gd name="T58" fmla="*/ 331 w 568"/>
                  <a:gd name="T59" fmla="*/ 601 h 605"/>
                  <a:gd name="T60" fmla="*/ 231 w 568"/>
                  <a:gd name="T61" fmla="*/ 601 h 605"/>
                  <a:gd name="T62" fmla="*/ 144 w 568"/>
                  <a:gd name="T63" fmla="*/ 575 h 605"/>
                  <a:gd name="T64" fmla="*/ 75 w 568"/>
                  <a:gd name="T65" fmla="*/ 522 h 605"/>
                  <a:gd name="T66" fmla="*/ 27 w 568"/>
                  <a:gd name="T67" fmla="*/ 449 h 605"/>
                  <a:gd name="T68" fmla="*/ 4 w 568"/>
                  <a:gd name="T69" fmla="*/ 360 h 605"/>
                  <a:gd name="T70" fmla="*/ 3 w 568"/>
                  <a:gd name="T71" fmla="*/ 261 h 605"/>
                  <a:gd name="T72" fmla="*/ 21 w 568"/>
                  <a:gd name="T73" fmla="*/ 176 h 605"/>
                  <a:gd name="T74" fmla="*/ 59 w 568"/>
                  <a:gd name="T75" fmla="*/ 107 h 605"/>
                  <a:gd name="T76" fmla="*/ 118 w 568"/>
                  <a:gd name="T77" fmla="*/ 49 h 605"/>
                  <a:gd name="T78" fmla="*/ 198 w 568"/>
                  <a:gd name="T79" fmla="*/ 13 h 605"/>
                  <a:gd name="T80" fmla="*/ 294 w 568"/>
                  <a:gd name="T8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8" h="605">
                    <a:moveTo>
                      <a:pt x="287" y="79"/>
                    </a:moveTo>
                    <a:lnTo>
                      <a:pt x="247" y="82"/>
                    </a:lnTo>
                    <a:lnTo>
                      <a:pt x="209" y="94"/>
                    </a:lnTo>
                    <a:lnTo>
                      <a:pt x="177" y="111"/>
                    </a:lnTo>
                    <a:lnTo>
                      <a:pt x="150" y="136"/>
                    </a:lnTo>
                    <a:lnTo>
                      <a:pt x="130" y="162"/>
                    </a:lnTo>
                    <a:lnTo>
                      <a:pt x="114" y="192"/>
                    </a:lnTo>
                    <a:lnTo>
                      <a:pt x="104" y="225"/>
                    </a:lnTo>
                    <a:lnTo>
                      <a:pt x="96" y="264"/>
                    </a:lnTo>
                    <a:lnTo>
                      <a:pt x="95" y="306"/>
                    </a:lnTo>
                    <a:lnTo>
                      <a:pt x="96" y="345"/>
                    </a:lnTo>
                    <a:lnTo>
                      <a:pt x="104" y="381"/>
                    </a:lnTo>
                    <a:lnTo>
                      <a:pt x="114" y="415"/>
                    </a:lnTo>
                    <a:lnTo>
                      <a:pt x="128" y="442"/>
                    </a:lnTo>
                    <a:lnTo>
                      <a:pt x="147" y="468"/>
                    </a:lnTo>
                    <a:lnTo>
                      <a:pt x="170" y="488"/>
                    </a:lnTo>
                    <a:lnTo>
                      <a:pt x="195" y="506"/>
                    </a:lnTo>
                    <a:lnTo>
                      <a:pt x="222" y="517"/>
                    </a:lnTo>
                    <a:lnTo>
                      <a:pt x="254" y="525"/>
                    </a:lnTo>
                    <a:lnTo>
                      <a:pt x="287" y="526"/>
                    </a:lnTo>
                    <a:lnTo>
                      <a:pt x="322" y="523"/>
                    </a:lnTo>
                    <a:lnTo>
                      <a:pt x="354" y="517"/>
                    </a:lnTo>
                    <a:lnTo>
                      <a:pt x="381" y="504"/>
                    </a:lnTo>
                    <a:lnTo>
                      <a:pt x="406" y="488"/>
                    </a:lnTo>
                    <a:lnTo>
                      <a:pt x="426" y="467"/>
                    </a:lnTo>
                    <a:lnTo>
                      <a:pt x="443" y="442"/>
                    </a:lnTo>
                    <a:lnTo>
                      <a:pt x="456" y="413"/>
                    </a:lnTo>
                    <a:lnTo>
                      <a:pt x="465" y="381"/>
                    </a:lnTo>
                    <a:lnTo>
                      <a:pt x="471" y="344"/>
                    </a:lnTo>
                    <a:lnTo>
                      <a:pt x="474" y="303"/>
                    </a:lnTo>
                    <a:lnTo>
                      <a:pt x="471" y="261"/>
                    </a:lnTo>
                    <a:lnTo>
                      <a:pt x="465" y="224"/>
                    </a:lnTo>
                    <a:lnTo>
                      <a:pt x="455" y="189"/>
                    </a:lnTo>
                    <a:lnTo>
                      <a:pt x="440" y="160"/>
                    </a:lnTo>
                    <a:lnTo>
                      <a:pt x="423" y="136"/>
                    </a:lnTo>
                    <a:lnTo>
                      <a:pt x="401" y="115"/>
                    </a:lnTo>
                    <a:lnTo>
                      <a:pt x="378" y="99"/>
                    </a:lnTo>
                    <a:lnTo>
                      <a:pt x="351" y="88"/>
                    </a:lnTo>
                    <a:lnTo>
                      <a:pt x="320" y="82"/>
                    </a:lnTo>
                    <a:lnTo>
                      <a:pt x="287" y="79"/>
                    </a:lnTo>
                    <a:close/>
                    <a:moveTo>
                      <a:pt x="294" y="0"/>
                    </a:moveTo>
                    <a:lnTo>
                      <a:pt x="344" y="4"/>
                    </a:lnTo>
                    <a:lnTo>
                      <a:pt x="388" y="13"/>
                    </a:lnTo>
                    <a:lnTo>
                      <a:pt x="429" y="29"/>
                    </a:lnTo>
                    <a:lnTo>
                      <a:pt x="463" y="52"/>
                    </a:lnTo>
                    <a:lnTo>
                      <a:pt x="495" y="81"/>
                    </a:lnTo>
                    <a:lnTo>
                      <a:pt x="521" y="115"/>
                    </a:lnTo>
                    <a:lnTo>
                      <a:pt x="542" y="154"/>
                    </a:lnTo>
                    <a:lnTo>
                      <a:pt x="556" y="198"/>
                    </a:lnTo>
                    <a:lnTo>
                      <a:pt x="565" y="247"/>
                    </a:lnTo>
                    <a:lnTo>
                      <a:pt x="568" y="300"/>
                    </a:lnTo>
                    <a:lnTo>
                      <a:pt x="565" y="354"/>
                    </a:lnTo>
                    <a:lnTo>
                      <a:pt x="555" y="402"/>
                    </a:lnTo>
                    <a:lnTo>
                      <a:pt x="540" y="446"/>
                    </a:lnTo>
                    <a:lnTo>
                      <a:pt x="518" y="485"/>
                    </a:lnTo>
                    <a:lnTo>
                      <a:pt x="489" y="522"/>
                    </a:lnTo>
                    <a:lnTo>
                      <a:pt x="456" y="552"/>
                    </a:lnTo>
                    <a:lnTo>
                      <a:pt x="419" y="575"/>
                    </a:lnTo>
                    <a:lnTo>
                      <a:pt x="377" y="591"/>
                    </a:lnTo>
                    <a:lnTo>
                      <a:pt x="331" y="601"/>
                    </a:lnTo>
                    <a:lnTo>
                      <a:pt x="280" y="605"/>
                    </a:lnTo>
                    <a:lnTo>
                      <a:pt x="231" y="601"/>
                    </a:lnTo>
                    <a:lnTo>
                      <a:pt x="185" y="591"/>
                    </a:lnTo>
                    <a:lnTo>
                      <a:pt x="144" y="575"/>
                    </a:lnTo>
                    <a:lnTo>
                      <a:pt x="107" y="552"/>
                    </a:lnTo>
                    <a:lnTo>
                      <a:pt x="75" y="522"/>
                    </a:lnTo>
                    <a:lnTo>
                      <a:pt x="47" y="487"/>
                    </a:lnTo>
                    <a:lnTo>
                      <a:pt x="27" y="449"/>
                    </a:lnTo>
                    <a:lnTo>
                      <a:pt x="13" y="406"/>
                    </a:lnTo>
                    <a:lnTo>
                      <a:pt x="4" y="360"/>
                    </a:lnTo>
                    <a:lnTo>
                      <a:pt x="0" y="309"/>
                    </a:lnTo>
                    <a:lnTo>
                      <a:pt x="3" y="261"/>
                    </a:lnTo>
                    <a:lnTo>
                      <a:pt x="10" y="217"/>
                    </a:lnTo>
                    <a:lnTo>
                      <a:pt x="21" y="176"/>
                    </a:lnTo>
                    <a:lnTo>
                      <a:pt x="37" y="140"/>
                    </a:lnTo>
                    <a:lnTo>
                      <a:pt x="59" y="107"/>
                    </a:lnTo>
                    <a:lnTo>
                      <a:pt x="85" y="76"/>
                    </a:lnTo>
                    <a:lnTo>
                      <a:pt x="118" y="49"/>
                    </a:lnTo>
                    <a:lnTo>
                      <a:pt x="156" y="29"/>
                    </a:lnTo>
                    <a:lnTo>
                      <a:pt x="198" y="13"/>
                    </a:lnTo>
                    <a:lnTo>
                      <a:pt x="244" y="4"/>
                    </a:lnTo>
                    <a:lnTo>
                      <a:pt x="2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Freeform 13"/>
              <p:cNvSpPr>
                <a:spLocks/>
              </p:cNvSpPr>
              <p:nvPr userDrawn="1"/>
            </p:nvSpPr>
            <p:spPr bwMode="auto">
              <a:xfrm>
                <a:off x="1840" y="2545"/>
                <a:ext cx="403" cy="288"/>
              </a:xfrm>
              <a:custGeom>
                <a:avLst/>
                <a:gdLst>
                  <a:gd name="T0" fmla="*/ 0 w 805"/>
                  <a:gd name="T1" fmla="*/ 0 h 577"/>
                  <a:gd name="T2" fmla="*/ 97 w 805"/>
                  <a:gd name="T3" fmla="*/ 0 h 577"/>
                  <a:gd name="T4" fmla="*/ 215 w 805"/>
                  <a:gd name="T5" fmla="*/ 434 h 577"/>
                  <a:gd name="T6" fmla="*/ 219 w 805"/>
                  <a:gd name="T7" fmla="*/ 458 h 577"/>
                  <a:gd name="T8" fmla="*/ 224 w 805"/>
                  <a:gd name="T9" fmla="*/ 486 h 577"/>
                  <a:gd name="T10" fmla="*/ 228 w 805"/>
                  <a:gd name="T11" fmla="*/ 486 h 577"/>
                  <a:gd name="T12" fmla="*/ 231 w 805"/>
                  <a:gd name="T13" fmla="*/ 460 h 577"/>
                  <a:gd name="T14" fmla="*/ 238 w 805"/>
                  <a:gd name="T15" fmla="*/ 432 h 577"/>
                  <a:gd name="T16" fmla="*/ 371 w 805"/>
                  <a:gd name="T17" fmla="*/ 0 h 577"/>
                  <a:gd name="T18" fmla="*/ 455 w 805"/>
                  <a:gd name="T19" fmla="*/ 0 h 577"/>
                  <a:gd name="T20" fmla="*/ 575 w 805"/>
                  <a:gd name="T21" fmla="*/ 435 h 577"/>
                  <a:gd name="T22" fmla="*/ 579 w 805"/>
                  <a:gd name="T23" fmla="*/ 458 h 577"/>
                  <a:gd name="T24" fmla="*/ 582 w 805"/>
                  <a:gd name="T25" fmla="*/ 487 h 577"/>
                  <a:gd name="T26" fmla="*/ 586 w 805"/>
                  <a:gd name="T27" fmla="*/ 487 h 577"/>
                  <a:gd name="T28" fmla="*/ 589 w 805"/>
                  <a:gd name="T29" fmla="*/ 463 h 577"/>
                  <a:gd name="T30" fmla="*/ 597 w 805"/>
                  <a:gd name="T31" fmla="*/ 435 h 577"/>
                  <a:gd name="T32" fmla="*/ 714 w 805"/>
                  <a:gd name="T33" fmla="*/ 0 h 577"/>
                  <a:gd name="T34" fmla="*/ 805 w 805"/>
                  <a:gd name="T35" fmla="*/ 0 h 577"/>
                  <a:gd name="T36" fmla="*/ 633 w 805"/>
                  <a:gd name="T37" fmla="*/ 577 h 577"/>
                  <a:gd name="T38" fmla="*/ 536 w 805"/>
                  <a:gd name="T39" fmla="*/ 577 h 577"/>
                  <a:gd name="T40" fmla="*/ 417 w 805"/>
                  <a:gd name="T41" fmla="*/ 165 h 577"/>
                  <a:gd name="T42" fmla="*/ 413 w 805"/>
                  <a:gd name="T43" fmla="*/ 140 h 577"/>
                  <a:gd name="T44" fmla="*/ 409 w 805"/>
                  <a:gd name="T45" fmla="*/ 111 h 577"/>
                  <a:gd name="T46" fmla="*/ 406 w 805"/>
                  <a:gd name="T47" fmla="*/ 111 h 577"/>
                  <a:gd name="T48" fmla="*/ 403 w 805"/>
                  <a:gd name="T49" fmla="*/ 135 h 577"/>
                  <a:gd name="T50" fmla="*/ 394 w 805"/>
                  <a:gd name="T51" fmla="*/ 164 h 577"/>
                  <a:gd name="T52" fmla="*/ 266 w 805"/>
                  <a:gd name="T53" fmla="*/ 577 h 577"/>
                  <a:gd name="T54" fmla="*/ 173 w 805"/>
                  <a:gd name="T55" fmla="*/ 577 h 577"/>
                  <a:gd name="T56" fmla="*/ 0 w 805"/>
                  <a:gd name="T57"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5" h="577">
                    <a:moveTo>
                      <a:pt x="0" y="0"/>
                    </a:moveTo>
                    <a:lnTo>
                      <a:pt x="97" y="0"/>
                    </a:lnTo>
                    <a:lnTo>
                      <a:pt x="215" y="434"/>
                    </a:lnTo>
                    <a:lnTo>
                      <a:pt x="219" y="458"/>
                    </a:lnTo>
                    <a:lnTo>
                      <a:pt x="224" y="486"/>
                    </a:lnTo>
                    <a:lnTo>
                      <a:pt x="228" y="486"/>
                    </a:lnTo>
                    <a:lnTo>
                      <a:pt x="231" y="460"/>
                    </a:lnTo>
                    <a:lnTo>
                      <a:pt x="238" y="432"/>
                    </a:lnTo>
                    <a:lnTo>
                      <a:pt x="371" y="0"/>
                    </a:lnTo>
                    <a:lnTo>
                      <a:pt x="455" y="0"/>
                    </a:lnTo>
                    <a:lnTo>
                      <a:pt x="575" y="435"/>
                    </a:lnTo>
                    <a:lnTo>
                      <a:pt x="579" y="458"/>
                    </a:lnTo>
                    <a:lnTo>
                      <a:pt x="582" y="487"/>
                    </a:lnTo>
                    <a:lnTo>
                      <a:pt x="586" y="487"/>
                    </a:lnTo>
                    <a:lnTo>
                      <a:pt x="589" y="463"/>
                    </a:lnTo>
                    <a:lnTo>
                      <a:pt x="597" y="435"/>
                    </a:lnTo>
                    <a:lnTo>
                      <a:pt x="714" y="0"/>
                    </a:lnTo>
                    <a:lnTo>
                      <a:pt x="805" y="0"/>
                    </a:lnTo>
                    <a:lnTo>
                      <a:pt x="633" y="577"/>
                    </a:lnTo>
                    <a:lnTo>
                      <a:pt x="536" y="577"/>
                    </a:lnTo>
                    <a:lnTo>
                      <a:pt x="417" y="165"/>
                    </a:lnTo>
                    <a:lnTo>
                      <a:pt x="413" y="140"/>
                    </a:lnTo>
                    <a:lnTo>
                      <a:pt x="409" y="111"/>
                    </a:lnTo>
                    <a:lnTo>
                      <a:pt x="406" y="111"/>
                    </a:lnTo>
                    <a:lnTo>
                      <a:pt x="403" y="135"/>
                    </a:lnTo>
                    <a:lnTo>
                      <a:pt x="394" y="164"/>
                    </a:lnTo>
                    <a:lnTo>
                      <a:pt x="266" y="577"/>
                    </a:lnTo>
                    <a:lnTo>
                      <a:pt x="173" y="57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14"/>
              <p:cNvSpPr>
                <a:spLocks/>
              </p:cNvSpPr>
              <p:nvPr userDrawn="1"/>
            </p:nvSpPr>
            <p:spPr bwMode="auto">
              <a:xfrm>
                <a:off x="2254" y="2537"/>
                <a:ext cx="177" cy="303"/>
              </a:xfrm>
              <a:custGeom>
                <a:avLst/>
                <a:gdLst>
                  <a:gd name="T0" fmla="*/ 249 w 354"/>
                  <a:gd name="T1" fmla="*/ 4 h 605"/>
                  <a:gd name="T2" fmla="*/ 328 w 354"/>
                  <a:gd name="T3" fmla="*/ 27 h 605"/>
                  <a:gd name="T4" fmla="*/ 299 w 354"/>
                  <a:gd name="T5" fmla="*/ 102 h 605"/>
                  <a:gd name="T6" fmla="*/ 233 w 354"/>
                  <a:gd name="T7" fmla="*/ 82 h 605"/>
                  <a:gd name="T8" fmla="*/ 169 w 354"/>
                  <a:gd name="T9" fmla="*/ 82 h 605"/>
                  <a:gd name="T10" fmla="*/ 125 w 354"/>
                  <a:gd name="T11" fmla="*/ 102 h 605"/>
                  <a:gd name="T12" fmla="*/ 100 w 354"/>
                  <a:gd name="T13" fmla="*/ 137 h 605"/>
                  <a:gd name="T14" fmla="*/ 99 w 354"/>
                  <a:gd name="T15" fmla="*/ 183 h 605"/>
                  <a:gd name="T16" fmla="*/ 120 w 354"/>
                  <a:gd name="T17" fmla="*/ 219 h 605"/>
                  <a:gd name="T18" fmla="*/ 152 w 354"/>
                  <a:gd name="T19" fmla="*/ 241 h 605"/>
                  <a:gd name="T20" fmla="*/ 205 w 354"/>
                  <a:gd name="T21" fmla="*/ 267 h 605"/>
                  <a:gd name="T22" fmla="*/ 286 w 354"/>
                  <a:gd name="T23" fmla="*/ 309 h 605"/>
                  <a:gd name="T24" fmla="*/ 331 w 354"/>
                  <a:gd name="T25" fmla="*/ 352 h 605"/>
                  <a:gd name="T26" fmla="*/ 351 w 354"/>
                  <a:gd name="T27" fmla="*/ 406 h 605"/>
                  <a:gd name="T28" fmla="*/ 351 w 354"/>
                  <a:gd name="T29" fmla="*/ 471 h 605"/>
                  <a:gd name="T30" fmla="*/ 325 w 354"/>
                  <a:gd name="T31" fmla="*/ 529 h 605"/>
                  <a:gd name="T32" fmla="*/ 276 w 354"/>
                  <a:gd name="T33" fmla="*/ 572 h 605"/>
                  <a:gd name="T34" fmla="*/ 217 w 354"/>
                  <a:gd name="T35" fmla="*/ 597 h 605"/>
                  <a:gd name="T36" fmla="*/ 143 w 354"/>
                  <a:gd name="T37" fmla="*/ 605 h 605"/>
                  <a:gd name="T38" fmla="*/ 67 w 354"/>
                  <a:gd name="T39" fmla="*/ 597 h 605"/>
                  <a:gd name="T40" fmla="*/ 0 w 354"/>
                  <a:gd name="T41" fmla="*/ 569 h 605"/>
                  <a:gd name="T42" fmla="*/ 35 w 354"/>
                  <a:gd name="T43" fmla="*/ 496 h 605"/>
                  <a:gd name="T44" fmla="*/ 110 w 354"/>
                  <a:gd name="T45" fmla="*/ 523 h 605"/>
                  <a:gd name="T46" fmla="*/ 184 w 354"/>
                  <a:gd name="T47" fmla="*/ 525 h 605"/>
                  <a:gd name="T48" fmla="*/ 233 w 354"/>
                  <a:gd name="T49" fmla="*/ 506 h 605"/>
                  <a:gd name="T50" fmla="*/ 257 w 354"/>
                  <a:gd name="T51" fmla="*/ 470 h 605"/>
                  <a:gd name="T52" fmla="*/ 257 w 354"/>
                  <a:gd name="T53" fmla="*/ 425 h 605"/>
                  <a:gd name="T54" fmla="*/ 236 w 354"/>
                  <a:gd name="T55" fmla="*/ 390 h 605"/>
                  <a:gd name="T56" fmla="*/ 200 w 354"/>
                  <a:gd name="T57" fmla="*/ 365 h 605"/>
                  <a:gd name="T58" fmla="*/ 142 w 354"/>
                  <a:gd name="T59" fmla="*/ 337 h 605"/>
                  <a:gd name="T60" fmla="*/ 64 w 354"/>
                  <a:gd name="T61" fmla="*/ 295 h 605"/>
                  <a:gd name="T62" fmla="*/ 22 w 354"/>
                  <a:gd name="T63" fmla="*/ 250 h 605"/>
                  <a:gd name="T64" fmla="*/ 5 w 354"/>
                  <a:gd name="T65" fmla="*/ 198 h 605"/>
                  <a:gd name="T66" fmla="*/ 6 w 354"/>
                  <a:gd name="T67" fmla="*/ 133 h 605"/>
                  <a:gd name="T68" fmla="*/ 34 w 354"/>
                  <a:gd name="T69" fmla="*/ 73 h 605"/>
                  <a:gd name="T70" fmla="*/ 90 w 354"/>
                  <a:gd name="T71" fmla="*/ 27 h 605"/>
                  <a:gd name="T72" fmla="*/ 162 w 354"/>
                  <a:gd name="T73" fmla="*/ 4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4" h="605">
                    <a:moveTo>
                      <a:pt x="205" y="0"/>
                    </a:moveTo>
                    <a:lnTo>
                      <a:pt x="249" y="4"/>
                    </a:lnTo>
                    <a:lnTo>
                      <a:pt x="291" y="13"/>
                    </a:lnTo>
                    <a:lnTo>
                      <a:pt x="328" y="27"/>
                    </a:lnTo>
                    <a:lnTo>
                      <a:pt x="328" y="120"/>
                    </a:lnTo>
                    <a:lnTo>
                      <a:pt x="299" y="102"/>
                    </a:lnTo>
                    <a:lnTo>
                      <a:pt x="268" y="89"/>
                    </a:lnTo>
                    <a:lnTo>
                      <a:pt x="233" y="82"/>
                    </a:lnTo>
                    <a:lnTo>
                      <a:pt x="198" y="79"/>
                    </a:lnTo>
                    <a:lnTo>
                      <a:pt x="169" y="82"/>
                    </a:lnTo>
                    <a:lnTo>
                      <a:pt x="145" y="89"/>
                    </a:lnTo>
                    <a:lnTo>
                      <a:pt x="125" y="102"/>
                    </a:lnTo>
                    <a:lnTo>
                      <a:pt x="109" y="118"/>
                    </a:lnTo>
                    <a:lnTo>
                      <a:pt x="100" y="137"/>
                    </a:lnTo>
                    <a:lnTo>
                      <a:pt x="97" y="160"/>
                    </a:lnTo>
                    <a:lnTo>
                      <a:pt x="99" y="183"/>
                    </a:lnTo>
                    <a:lnTo>
                      <a:pt x="107" y="204"/>
                    </a:lnTo>
                    <a:lnTo>
                      <a:pt x="120" y="219"/>
                    </a:lnTo>
                    <a:lnTo>
                      <a:pt x="133" y="230"/>
                    </a:lnTo>
                    <a:lnTo>
                      <a:pt x="152" y="241"/>
                    </a:lnTo>
                    <a:lnTo>
                      <a:pt x="177" y="254"/>
                    </a:lnTo>
                    <a:lnTo>
                      <a:pt x="205" y="267"/>
                    </a:lnTo>
                    <a:lnTo>
                      <a:pt x="250" y="287"/>
                    </a:lnTo>
                    <a:lnTo>
                      <a:pt x="286" y="309"/>
                    </a:lnTo>
                    <a:lnTo>
                      <a:pt x="312" y="331"/>
                    </a:lnTo>
                    <a:lnTo>
                      <a:pt x="331" y="352"/>
                    </a:lnTo>
                    <a:lnTo>
                      <a:pt x="344" y="378"/>
                    </a:lnTo>
                    <a:lnTo>
                      <a:pt x="351" y="406"/>
                    </a:lnTo>
                    <a:lnTo>
                      <a:pt x="354" y="436"/>
                    </a:lnTo>
                    <a:lnTo>
                      <a:pt x="351" y="471"/>
                    </a:lnTo>
                    <a:lnTo>
                      <a:pt x="341" y="501"/>
                    </a:lnTo>
                    <a:lnTo>
                      <a:pt x="325" y="529"/>
                    </a:lnTo>
                    <a:lnTo>
                      <a:pt x="302" y="555"/>
                    </a:lnTo>
                    <a:lnTo>
                      <a:pt x="276" y="572"/>
                    </a:lnTo>
                    <a:lnTo>
                      <a:pt x="249" y="587"/>
                    </a:lnTo>
                    <a:lnTo>
                      <a:pt x="217" y="597"/>
                    </a:lnTo>
                    <a:lnTo>
                      <a:pt x="182" y="603"/>
                    </a:lnTo>
                    <a:lnTo>
                      <a:pt x="143" y="605"/>
                    </a:lnTo>
                    <a:lnTo>
                      <a:pt x="104" y="603"/>
                    </a:lnTo>
                    <a:lnTo>
                      <a:pt x="67" y="597"/>
                    </a:lnTo>
                    <a:lnTo>
                      <a:pt x="32" y="585"/>
                    </a:lnTo>
                    <a:lnTo>
                      <a:pt x="0" y="569"/>
                    </a:lnTo>
                    <a:lnTo>
                      <a:pt x="0" y="471"/>
                    </a:lnTo>
                    <a:lnTo>
                      <a:pt x="35" y="496"/>
                    </a:lnTo>
                    <a:lnTo>
                      <a:pt x="73" y="513"/>
                    </a:lnTo>
                    <a:lnTo>
                      <a:pt x="110" y="523"/>
                    </a:lnTo>
                    <a:lnTo>
                      <a:pt x="151" y="526"/>
                    </a:lnTo>
                    <a:lnTo>
                      <a:pt x="184" y="525"/>
                    </a:lnTo>
                    <a:lnTo>
                      <a:pt x="211" y="517"/>
                    </a:lnTo>
                    <a:lnTo>
                      <a:pt x="233" y="506"/>
                    </a:lnTo>
                    <a:lnTo>
                      <a:pt x="247" y="490"/>
                    </a:lnTo>
                    <a:lnTo>
                      <a:pt x="257" y="470"/>
                    </a:lnTo>
                    <a:lnTo>
                      <a:pt x="260" y="445"/>
                    </a:lnTo>
                    <a:lnTo>
                      <a:pt x="257" y="425"/>
                    </a:lnTo>
                    <a:lnTo>
                      <a:pt x="249" y="406"/>
                    </a:lnTo>
                    <a:lnTo>
                      <a:pt x="236" y="390"/>
                    </a:lnTo>
                    <a:lnTo>
                      <a:pt x="221" y="378"/>
                    </a:lnTo>
                    <a:lnTo>
                      <a:pt x="200" y="365"/>
                    </a:lnTo>
                    <a:lnTo>
                      <a:pt x="174" y="352"/>
                    </a:lnTo>
                    <a:lnTo>
                      <a:pt x="142" y="337"/>
                    </a:lnTo>
                    <a:lnTo>
                      <a:pt x="97" y="316"/>
                    </a:lnTo>
                    <a:lnTo>
                      <a:pt x="64" y="295"/>
                    </a:lnTo>
                    <a:lnTo>
                      <a:pt x="38" y="272"/>
                    </a:lnTo>
                    <a:lnTo>
                      <a:pt x="22" y="250"/>
                    </a:lnTo>
                    <a:lnTo>
                      <a:pt x="10" y="225"/>
                    </a:lnTo>
                    <a:lnTo>
                      <a:pt x="5" y="198"/>
                    </a:lnTo>
                    <a:lnTo>
                      <a:pt x="2" y="167"/>
                    </a:lnTo>
                    <a:lnTo>
                      <a:pt x="6" y="133"/>
                    </a:lnTo>
                    <a:lnTo>
                      <a:pt x="16" y="102"/>
                    </a:lnTo>
                    <a:lnTo>
                      <a:pt x="34" y="73"/>
                    </a:lnTo>
                    <a:lnTo>
                      <a:pt x="58" y="47"/>
                    </a:lnTo>
                    <a:lnTo>
                      <a:pt x="90" y="27"/>
                    </a:lnTo>
                    <a:lnTo>
                      <a:pt x="123" y="13"/>
                    </a:lnTo>
                    <a:lnTo>
                      <a:pt x="162" y="4"/>
                    </a:lnTo>
                    <a:lnTo>
                      <a:pt x="2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Freeform 15"/>
              <p:cNvSpPr>
                <a:spLocks noEditPoints="1"/>
              </p:cNvSpPr>
              <p:nvPr userDrawn="1"/>
            </p:nvSpPr>
            <p:spPr bwMode="auto">
              <a:xfrm>
                <a:off x="2438" y="2536"/>
                <a:ext cx="58" cy="58"/>
              </a:xfrm>
              <a:custGeom>
                <a:avLst/>
                <a:gdLst>
                  <a:gd name="T0" fmla="*/ 46 w 117"/>
                  <a:gd name="T1" fmla="*/ 53 h 115"/>
                  <a:gd name="T2" fmla="*/ 62 w 117"/>
                  <a:gd name="T3" fmla="*/ 53 h 115"/>
                  <a:gd name="T4" fmla="*/ 69 w 117"/>
                  <a:gd name="T5" fmla="*/ 49 h 115"/>
                  <a:gd name="T6" fmla="*/ 72 w 117"/>
                  <a:gd name="T7" fmla="*/ 42 h 115"/>
                  <a:gd name="T8" fmla="*/ 71 w 117"/>
                  <a:gd name="T9" fmla="*/ 35 h 115"/>
                  <a:gd name="T10" fmla="*/ 65 w 117"/>
                  <a:gd name="T11" fmla="*/ 30 h 115"/>
                  <a:gd name="T12" fmla="*/ 55 w 117"/>
                  <a:gd name="T13" fmla="*/ 29 h 115"/>
                  <a:gd name="T14" fmla="*/ 36 w 117"/>
                  <a:gd name="T15" fmla="*/ 20 h 115"/>
                  <a:gd name="T16" fmla="*/ 65 w 117"/>
                  <a:gd name="T17" fmla="*/ 20 h 115"/>
                  <a:gd name="T18" fmla="*/ 78 w 117"/>
                  <a:gd name="T19" fmla="*/ 26 h 115"/>
                  <a:gd name="T20" fmla="*/ 82 w 117"/>
                  <a:gd name="T21" fmla="*/ 35 h 115"/>
                  <a:gd name="T22" fmla="*/ 84 w 117"/>
                  <a:gd name="T23" fmla="*/ 45 h 115"/>
                  <a:gd name="T24" fmla="*/ 78 w 117"/>
                  <a:gd name="T25" fmla="*/ 53 h 115"/>
                  <a:gd name="T26" fmla="*/ 71 w 117"/>
                  <a:gd name="T27" fmla="*/ 59 h 115"/>
                  <a:gd name="T28" fmla="*/ 65 w 117"/>
                  <a:gd name="T29" fmla="*/ 61 h 115"/>
                  <a:gd name="T30" fmla="*/ 73 w 117"/>
                  <a:gd name="T31" fmla="*/ 68 h 115"/>
                  <a:gd name="T32" fmla="*/ 86 w 117"/>
                  <a:gd name="T33" fmla="*/ 94 h 115"/>
                  <a:gd name="T34" fmla="*/ 66 w 117"/>
                  <a:gd name="T35" fmla="*/ 76 h 115"/>
                  <a:gd name="T36" fmla="*/ 59 w 117"/>
                  <a:gd name="T37" fmla="*/ 66 h 115"/>
                  <a:gd name="T38" fmla="*/ 53 w 117"/>
                  <a:gd name="T39" fmla="*/ 63 h 115"/>
                  <a:gd name="T40" fmla="*/ 46 w 117"/>
                  <a:gd name="T41" fmla="*/ 94 h 115"/>
                  <a:gd name="T42" fmla="*/ 36 w 117"/>
                  <a:gd name="T43" fmla="*/ 20 h 115"/>
                  <a:gd name="T44" fmla="*/ 37 w 117"/>
                  <a:gd name="T45" fmla="*/ 10 h 115"/>
                  <a:gd name="T46" fmla="*/ 10 w 117"/>
                  <a:gd name="T47" fmla="*/ 37 h 115"/>
                  <a:gd name="T48" fmla="*/ 10 w 117"/>
                  <a:gd name="T49" fmla="*/ 78 h 115"/>
                  <a:gd name="T50" fmla="*/ 39 w 117"/>
                  <a:gd name="T51" fmla="*/ 105 h 115"/>
                  <a:gd name="T52" fmla="*/ 78 w 117"/>
                  <a:gd name="T53" fmla="*/ 105 h 115"/>
                  <a:gd name="T54" fmla="*/ 107 w 117"/>
                  <a:gd name="T55" fmla="*/ 78 h 115"/>
                  <a:gd name="T56" fmla="*/ 107 w 117"/>
                  <a:gd name="T57" fmla="*/ 37 h 115"/>
                  <a:gd name="T58" fmla="*/ 78 w 117"/>
                  <a:gd name="T59" fmla="*/ 10 h 115"/>
                  <a:gd name="T60" fmla="*/ 59 w 117"/>
                  <a:gd name="T61" fmla="*/ 0 h 115"/>
                  <a:gd name="T62" fmla="*/ 88 w 117"/>
                  <a:gd name="T63" fmla="*/ 7 h 115"/>
                  <a:gd name="T64" fmla="*/ 110 w 117"/>
                  <a:gd name="T65" fmla="*/ 27 h 115"/>
                  <a:gd name="T66" fmla="*/ 117 w 117"/>
                  <a:gd name="T67" fmla="*/ 58 h 115"/>
                  <a:gd name="T68" fmla="*/ 110 w 117"/>
                  <a:gd name="T69" fmla="*/ 87 h 115"/>
                  <a:gd name="T70" fmla="*/ 88 w 117"/>
                  <a:gd name="T71" fmla="*/ 108 h 115"/>
                  <a:gd name="T72" fmla="*/ 58 w 117"/>
                  <a:gd name="T73" fmla="*/ 115 h 115"/>
                  <a:gd name="T74" fmla="*/ 29 w 117"/>
                  <a:gd name="T75" fmla="*/ 108 h 115"/>
                  <a:gd name="T76" fmla="*/ 7 w 117"/>
                  <a:gd name="T77" fmla="*/ 88 h 115"/>
                  <a:gd name="T78" fmla="*/ 0 w 117"/>
                  <a:gd name="T79" fmla="*/ 58 h 115"/>
                  <a:gd name="T80" fmla="*/ 7 w 117"/>
                  <a:gd name="T81" fmla="*/ 29 h 115"/>
                  <a:gd name="T82" fmla="*/ 29 w 117"/>
                  <a:gd name="T83" fmla="*/ 7 h 115"/>
                  <a:gd name="T84" fmla="*/ 59 w 117"/>
                  <a:gd name="T8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 h="115">
                    <a:moveTo>
                      <a:pt x="46" y="29"/>
                    </a:moveTo>
                    <a:lnTo>
                      <a:pt x="46" y="53"/>
                    </a:lnTo>
                    <a:lnTo>
                      <a:pt x="58" y="53"/>
                    </a:lnTo>
                    <a:lnTo>
                      <a:pt x="62" y="53"/>
                    </a:lnTo>
                    <a:lnTo>
                      <a:pt x="66" y="52"/>
                    </a:lnTo>
                    <a:lnTo>
                      <a:pt x="69" y="49"/>
                    </a:lnTo>
                    <a:lnTo>
                      <a:pt x="72" y="46"/>
                    </a:lnTo>
                    <a:lnTo>
                      <a:pt x="72" y="42"/>
                    </a:lnTo>
                    <a:lnTo>
                      <a:pt x="72" y="37"/>
                    </a:lnTo>
                    <a:lnTo>
                      <a:pt x="71" y="35"/>
                    </a:lnTo>
                    <a:lnTo>
                      <a:pt x="69" y="32"/>
                    </a:lnTo>
                    <a:lnTo>
                      <a:pt x="65" y="30"/>
                    </a:lnTo>
                    <a:lnTo>
                      <a:pt x="60" y="29"/>
                    </a:lnTo>
                    <a:lnTo>
                      <a:pt x="55" y="29"/>
                    </a:lnTo>
                    <a:lnTo>
                      <a:pt x="46" y="29"/>
                    </a:lnTo>
                    <a:close/>
                    <a:moveTo>
                      <a:pt x="36" y="20"/>
                    </a:moveTo>
                    <a:lnTo>
                      <a:pt x="56" y="20"/>
                    </a:lnTo>
                    <a:lnTo>
                      <a:pt x="65" y="20"/>
                    </a:lnTo>
                    <a:lnTo>
                      <a:pt x="72" y="23"/>
                    </a:lnTo>
                    <a:lnTo>
                      <a:pt x="78" y="26"/>
                    </a:lnTo>
                    <a:lnTo>
                      <a:pt x="81" y="30"/>
                    </a:lnTo>
                    <a:lnTo>
                      <a:pt x="82" y="35"/>
                    </a:lnTo>
                    <a:lnTo>
                      <a:pt x="84" y="40"/>
                    </a:lnTo>
                    <a:lnTo>
                      <a:pt x="84" y="45"/>
                    </a:lnTo>
                    <a:lnTo>
                      <a:pt x="81" y="49"/>
                    </a:lnTo>
                    <a:lnTo>
                      <a:pt x="78" y="53"/>
                    </a:lnTo>
                    <a:lnTo>
                      <a:pt x="75" y="56"/>
                    </a:lnTo>
                    <a:lnTo>
                      <a:pt x="71" y="59"/>
                    </a:lnTo>
                    <a:lnTo>
                      <a:pt x="65" y="61"/>
                    </a:lnTo>
                    <a:lnTo>
                      <a:pt x="65" y="61"/>
                    </a:lnTo>
                    <a:lnTo>
                      <a:pt x="69" y="63"/>
                    </a:lnTo>
                    <a:lnTo>
                      <a:pt x="73" y="68"/>
                    </a:lnTo>
                    <a:lnTo>
                      <a:pt x="76" y="75"/>
                    </a:lnTo>
                    <a:lnTo>
                      <a:pt x="86" y="94"/>
                    </a:lnTo>
                    <a:lnTo>
                      <a:pt x="73" y="94"/>
                    </a:lnTo>
                    <a:lnTo>
                      <a:pt x="66" y="76"/>
                    </a:lnTo>
                    <a:lnTo>
                      <a:pt x="63" y="71"/>
                    </a:lnTo>
                    <a:lnTo>
                      <a:pt x="59" y="66"/>
                    </a:lnTo>
                    <a:lnTo>
                      <a:pt x="56" y="63"/>
                    </a:lnTo>
                    <a:lnTo>
                      <a:pt x="53" y="63"/>
                    </a:lnTo>
                    <a:lnTo>
                      <a:pt x="46" y="63"/>
                    </a:lnTo>
                    <a:lnTo>
                      <a:pt x="46" y="94"/>
                    </a:lnTo>
                    <a:lnTo>
                      <a:pt x="36" y="94"/>
                    </a:lnTo>
                    <a:lnTo>
                      <a:pt x="36" y="20"/>
                    </a:lnTo>
                    <a:close/>
                    <a:moveTo>
                      <a:pt x="59" y="6"/>
                    </a:moveTo>
                    <a:lnTo>
                      <a:pt x="37" y="10"/>
                    </a:lnTo>
                    <a:lnTo>
                      <a:pt x="21" y="21"/>
                    </a:lnTo>
                    <a:lnTo>
                      <a:pt x="10" y="37"/>
                    </a:lnTo>
                    <a:lnTo>
                      <a:pt x="7" y="58"/>
                    </a:lnTo>
                    <a:lnTo>
                      <a:pt x="10" y="78"/>
                    </a:lnTo>
                    <a:lnTo>
                      <a:pt x="21" y="95"/>
                    </a:lnTo>
                    <a:lnTo>
                      <a:pt x="39" y="105"/>
                    </a:lnTo>
                    <a:lnTo>
                      <a:pt x="59" y="110"/>
                    </a:lnTo>
                    <a:lnTo>
                      <a:pt x="78" y="105"/>
                    </a:lnTo>
                    <a:lnTo>
                      <a:pt x="95" y="95"/>
                    </a:lnTo>
                    <a:lnTo>
                      <a:pt x="107" y="78"/>
                    </a:lnTo>
                    <a:lnTo>
                      <a:pt x="110" y="58"/>
                    </a:lnTo>
                    <a:lnTo>
                      <a:pt x="107" y="37"/>
                    </a:lnTo>
                    <a:lnTo>
                      <a:pt x="95" y="20"/>
                    </a:lnTo>
                    <a:lnTo>
                      <a:pt x="78" y="10"/>
                    </a:lnTo>
                    <a:lnTo>
                      <a:pt x="59" y="6"/>
                    </a:lnTo>
                    <a:close/>
                    <a:moveTo>
                      <a:pt x="59" y="0"/>
                    </a:moveTo>
                    <a:lnTo>
                      <a:pt x="73" y="1"/>
                    </a:lnTo>
                    <a:lnTo>
                      <a:pt x="88" y="7"/>
                    </a:lnTo>
                    <a:lnTo>
                      <a:pt x="99" y="16"/>
                    </a:lnTo>
                    <a:lnTo>
                      <a:pt x="110" y="27"/>
                    </a:lnTo>
                    <a:lnTo>
                      <a:pt x="115" y="42"/>
                    </a:lnTo>
                    <a:lnTo>
                      <a:pt x="117" y="58"/>
                    </a:lnTo>
                    <a:lnTo>
                      <a:pt x="115" y="74"/>
                    </a:lnTo>
                    <a:lnTo>
                      <a:pt x="110" y="87"/>
                    </a:lnTo>
                    <a:lnTo>
                      <a:pt x="99" y="98"/>
                    </a:lnTo>
                    <a:lnTo>
                      <a:pt x="88" y="108"/>
                    </a:lnTo>
                    <a:lnTo>
                      <a:pt x="73" y="114"/>
                    </a:lnTo>
                    <a:lnTo>
                      <a:pt x="58" y="115"/>
                    </a:lnTo>
                    <a:lnTo>
                      <a:pt x="42" y="114"/>
                    </a:lnTo>
                    <a:lnTo>
                      <a:pt x="29" y="108"/>
                    </a:lnTo>
                    <a:lnTo>
                      <a:pt x="16" y="100"/>
                    </a:lnTo>
                    <a:lnTo>
                      <a:pt x="7" y="88"/>
                    </a:lnTo>
                    <a:lnTo>
                      <a:pt x="1" y="74"/>
                    </a:lnTo>
                    <a:lnTo>
                      <a:pt x="0" y="58"/>
                    </a:lnTo>
                    <a:lnTo>
                      <a:pt x="1" y="42"/>
                    </a:lnTo>
                    <a:lnTo>
                      <a:pt x="7" y="29"/>
                    </a:lnTo>
                    <a:lnTo>
                      <a:pt x="17" y="16"/>
                    </a:lnTo>
                    <a:lnTo>
                      <a:pt x="29" y="7"/>
                    </a:lnTo>
                    <a:lnTo>
                      <a:pt x="43" y="1"/>
                    </a:lnTo>
                    <a:lnTo>
                      <a:pt x="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16"/>
              <p:cNvSpPr>
                <a:spLocks noEditPoints="1"/>
              </p:cNvSpPr>
              <p:nvPr userDrawn="1"/>
            </p:nvSpPr>
            <p:spPr bwMode="auto">
              <a:xfrm>
                <a:off x="345" y="2949"/>
                <a:ext cx="247" cy="404"/>
              </a:xfrm>
              <a:custGeom>
                <a:avLst/>
                <a:gdLst>
                  <a:gd name="T0" fmla="*/ 95 w 494"/>
                  <a:gd name="T1" fmla="*/ 87 h 808"/>
                  <a:gd name="T2" fmla="*/ 95 w 494"/>
                  <a:gd name="T3" fmla="*/ 416 h 808"/>
                  <a:gd name="T4" fmla="*/ 194 w 494"/>
                  <a:gd name="T5" fmla="*/ 416 h 808"/>
                  <a:gd name="T6" fmla="*/ 240 w 494"/>
                  <a:gd name="T7" fmla="*/ 415 h 808"/>
                  <a:gd name="T8" fmla="*/ 280 w 494"/>
                  <a:gd name="T9" fmla="*/ 406 h 808"/>
                  <a:gd name="T10" fmla="*/ 315 w 494"/>
                  <a:gd name="T11" fmla="*/ 392 h 808"/>
                  <a:gd name="T12" fmla="*/ 344 w 494"/>
                  <a:gd name="T13" fmla="*/ 371 h 808"/>
                  <a:gd name="T14" fmla="*/ 366 w 494"/>
                  <a:gd name="T15" fmla="*/ 347 h 808"/>
                  <a:gd name="T16" fmla="*/ 381 w 494"/>
                  <a:gd name="T17" fmla="*/ 318 h 808"/>
                  <a:gd name="T18" fmla="*/ 392 w 494"/>
                  <a:gd name="T19" fmla="*/ 285 h 808"/>
                  <a:gd name="T20" fmla="*/ 394 w 494"/>
                  <a:gd name="T21" fmla="*/ 247 h 808"/>
                  <a:gd name="T22" fmla="*/ 392 w 494"/>
                  <a:gd name="T23" fmla="*/ 209 h 808"/>
                  <a:gd name="T24" fmla="*/ 383 w 494"/>
                  <a:gd name="T25" fmla="*/ 176 h 808"/>
                  <a:gd name="T26" fmla="*/ 368 w 494"/>
                  <a:gd name="T27" fmla="*/ 149 h 808"/>
                  <a:gd name="T28" fmla="*/ 348 w 494"/>
                  <a:gd name="T29" fmla="*/ 126 h 808"/>
                  <a:gd name="T30" fmla="*/ 321 w 494"/>
                  <a:gd name="T31" fmla="*/ 108 h 808"/>
                  <a:gd name="T32" fmla="*/ 289 w 494"/>
                  <a:gd name="T33" fmla="*/ 97 h 808"/>
                  <a:gd name="T34" fmla="*/ 250 w 494"/>
                  <a:gd name="T35" fmla="*/ 88 h 808"/>
                  <a:gd name="T36" fmla="*/ 207 w 494"/>
                  <a:gd name="T37" fmla="*/ 87 h 808"/>
                  <a:gd name="T38" fmla="*/ 95 w 494"/>
                  <a:gd name="T39" fmla="*/ 87 h 808"/>
                  <a:gd name="T40" fmla="*/ 0 w 494"/>
                  <a:gd name="T41" fmla="*/ 0 h 808"/>
                  <a:gd name="T42" fmla="*/ 223 w 494"/>
                  <a:gd name="T43" fmla="*/ 0 h 808"/>
                  <a:gd name="T44" fmla="*/ 272 w 494"/>
                  <a:gd name="T45" fmla="*/ 3 h 808"/>
                  <a:gd name="T46" fmla="*/ 318 w 494"/>
                  <a:gd name="T47" fmla="*/ 11 h 808"/>
                  <a:gd name="T48" fmla="*/ 357 w 494"/>
                  <a:gd name="T49" fmla="*/ 23 h 808"/>
                  <a:gd name="T50" fmla="*/ 393 w 494"/>
                  <a:gd name="T51" fmla="*/ 42 h 808"/>
                  <a:gd name="T52" fmla="*/ 425 w 494"/>
                  <a:gd name="T53" fmla="*/ 65 h 808"/>
                  <a:gd name="T54" fmla="*/ 449 w 494"/>
                  <a:gd name="T55" fmla="*/ 92 h 808"/>
                  <a:gd name="T56" fmla="*/ 468 w 494"/>
                  <a:gd name="T57" fmla="*/ 123 h 808"/>
                  <a:gd name="T58" fmla="*/ 483 w 494"/>
                  <a:gd name="T59" fmla="*/ 159 h 808"/>
                  <a:gd name="T60" fmla="*/ 491 w 494"/>
                  <a:gd name="T61" fmla="*/ 198 h 808"/>
                  <a:gd name="T62" fmla="*/ 494 w 494"/>
                  <a:gd name="T63" fmla="*/ 241 h 808"/>
                  <a:gd name="T64" fmla="*/ 491 w 494"/>
                  <a:gd name="T65" fmla="*/ 283 h 808"/>
                  <a:gd name="T66" fmla="*/ 483 w 494"/>
                  <a:gd name="T67" fmla="*/ 324 h 808"/>
                  <a:gd name="T68" fmla="*/ 468 w 494"/>
                  <a:gd name="T69" fmla="*/ 360 h 808"/>
                  <a:gd name="T70" fmla="*/ 448 w 494"/>
                  <a:gd name="T71" fmla="*/ 393 h 808"/>
                  <a:gd name="T72" fmla="*/ 422 w 494"/>
                  <a:gd name="T73" fmla="*/ 423 h 808"/>
                  <a:gd name="T74" fmla="*/ 387 w 494"/>
                  <a:gd name="T75" fmla="*/ 451 h 808"/>
                  <a:gd name="T76" fmla="*/ 348 w 494"/>
                  <a:gd name="T77" fmla="*/ 474 h 808"/>
                  <a:gd name="T78" fmla="*/ 303 w 494"/>
                  <a:gd name="T79" fmla="*/ 490 h 808"/>
                  <a:gd name="T80" fmla="*/ 256 w 494"/>
                  <a:gd name="T81" fmla="*/ 499 h 808"/>
                  <a:gd name="T82" fmla="*/ 201 w 494"/>
                  <a:gd name="T83" fmla="*/ 501 h 808"/>
                  <a:gd name="T84" fmla="*/ 95 w 494"/>
                  <a:gd name="T85" fmla="*/ 501 h 808"/>
                  <a:gd name="T86" fmla="*/ 95 w 494"/>
                  <a:gd name="T87" fmla="*/ 808 h 808"/>
                  <a:gd name="T88" fmla="*/ 0 w 494"/>
                  <a:gd name="T89" fmla="*/ 808 h 808"/>
                  <a:gd name="T90" fmla="*/ 0 w 494"/>
                  <a:gd name="T91" fmla="*/ 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4" h="808">
                    <a:moveTo>
                      <a:pt x="95" y="87"/>
                    </a:moveTo>
                    <a:lnTo>
                      <a:pt x="95" y="416"/>
                    </a:lnTo>
                    <a:lnTo>
                      <a:pt x="194" y="416"/>
                    </a:lnTo>
                    <a:lnTo>
                      <a:pt x="240" y="415"/>
                    </a:lnTo>
                    <a:lnTo>
                      <a:pt x="280" y="406"/>
                    </a:lnTo>
                    <a:lnTo>
                      <a:pt x="315" y="392"/>
                    </a:lnTo>
                    <a:lnTo>
                      <a:pt x="344" y="371"/>
                    </a:lnTo>
                    <a:lnTo>
                      <a:pt x="366" y="347"/>
                    </a:lnTo>
                    <a:lnTo>
                      <a:pt x="381" y="318"/>
                    </a:lnTo>
                    <a:lnTo>
                      <a:pt x="392" y="285"/>
                    </a:lnTo>
                    <a:lnTo>
                      <a:pt x="394" y="247"/>
                    </a:lnTo>
                    <a:lnTo>
                      <a:pt x="392" y="209"/>
                    </a:lnTo>
                    <a:lnTo>
                      <a:pt x="383" y="176"/>
                    </a:lnTo>
                    <a:lnTo>
                      <a:pt x="368" y="149"/>
                    </a:lnTo>
                    <a:lnTo>
                      <a:pt x="348" y="126"/>
                    </a:lnTo>
                    <a:lnTo>
                      <a:pt x="321" y="108"/>
                    </a:lnTo>
                    <a:lnTo>
                      <a:pt x="289" y="97"/>
                    </a:lnTo>
                    <a:lnTo>
                      <a:pt x="250" y="88"/>
                    </a:lnTo>
                    <a:lnTo>
                      <a:pt x="207" y="87"/>
                    </a:lnTo>
                    <a:lnTo>
                      <a:pt x="95" y="87"/>
                    </a:lnTo>
                    <a:close/>
                    <a:moveTo>
                      <a:pt x="0" y="0"/>
                    </a:moveTo>
                    <a:lnTo>
                      <a:pt x="223" y="0"/>
                    </a:lnTo>
                    <a:lnTo>
                      <a:pt x="272" y="3"/>
                    </a:lnTo>
                    <a:lnTo>
                      <a:pt x="318" y="11"/>
                    </a:lnTo>
                    <a:lnTo>
                      <a:pt x="357" y="23"/>
                    </a:lnTo>
                    <a:lnTo>
                      <a:pt x="393" y="42"/>
                    </a:lnTo>
                    <a:lnTo>
                      <a:pt x="425" y="65"/>
                    </a:lnTo>
                    <a:lnTo>
                      <a:pt x="449" y="92"/>
                    </a:lnTo>
                    <a:lnTo>
                      <a:pt x="468" y="123"/>
                    </a:lnTo>
                    <a:lnTo>
                      <a:pt x="483" y="159"/>
                    </a:lnTo>
                    <a:lnTo>
                      <a:pt x="491" y="198"/>
                    </a:lnTo>
                    <a:lnTo>
                      <a:pt x="494" y="241"/>
                    </a:lnTo>
                    <a:lnTo>
                      <a:pt x="491" y="283"/>
                    </a:lnTo>
                    <a:lnTo>
                      <a:pt x="483" y="324"/>
                    </a:lnTo>
                    <a:lnTo>
                      <a:pt x="468" y="360"/>
                    </a:lnTo>
                    <a:lnTo>
                      <a:pt x="448" y="393"/>
                    </a:lnTo>
                    <a:lnTo>
                      <a:pt x="422" y="423"/>
                    </a:lnTo>
                    <a:lnTo>
                      <a:pt x="387" y="451"/>
                    </a:lnTo>
                    <a:lnTo>
                      <a:pt x="348" y="474"/>
                    </a:lnTo>
                    <a:lnTo>
                      <a:pt x="303" y="490"/>
                    </a:lnTo>
                    <a:lnTo>
                      <a:pt x="256" y="499"/>
                    </a:lnTo>
                    <a:lnTo>
                      <a:pt x="201" y="501"/>
                    </a:lnTo>
                    <a:lnTo>
                      <a:pt x="95" y="501"/>
                    </a:lnTo>
                    <a:lnTo>
                      <a:pt x="95" y="808"/>
                    </a:lnTo>
                    <a:lnTo>
                      <a:pt x="0" y="80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Freeform 17"/>
              <p:cNvSpPr>
                <a:spLocks/>
              </p:cNvSpPr>
              <p:nvPr userDrawn="1"/>
            </p:nvSpPr>
            <p:spPr bwMode="auto">
              <a:xfrm>
                <a:off x="639" y="2926"/>
                <a:ext cx="238" cy="427"/>
              </a:xfrm>
              <a:custGeom>
                <a:avLst/>
                <a:gdLst>
                  <a:gd name="T0" fmla="*/ 0 w 477"/>
                  <a:gd name="T1" fmla="*/ 0 h 854"/>
                  <a:gd name="T2" fmla="*/ 91 w 477"/>
                  <a:gd name="T3" fmla="*/ 0 h 854"/>
                  <a:gd name="T4" fmla="*/ 91 w 477"/>
                  <a:gd name="T5" fmla="*/ 373 h 854"/>
                  <a:gd name="T6" fmla="*/ 94 w 477"/>
                  <a:gd name="T7" fmla="*/ 373 h 854"/>
                  <a:gd name="T8" fmla="*/ 117 w 477"/>
                  <a:gd name="T9" fmla="*/ 339 h 854"/>
                  <a:gd name="T10" fmla="*/ 145 w 477"/>
                  <a:gd name="T11" fmla="*/ 312 h 854"/>
                  <a:gd name="T12" fmla="*/ 175 w 477"/>
                  <a:gd name="T13" fmla="*/ 290 h 854"/>
                  <a:gd name="T14" fmla="*/ 208 w 477"/>
                  <a:gd name="T15" fmla="*/ 276 h 854"/>
                  <a:gd name="T16" fmla="*/ 244 w 477"/>
                  <a:gd name="T17" fmla="*/ 266 h 854"/>
                  <a:gd name="T18" fmla="*/ 283 w 477"/>
                  <a:gd name="T19" fmla="*/ 263 h 854"/>
                  <a:gd name="T20" fmla="*/ 324 w 477"/>
                  <a:gd name="T21" fmla="*/ 266 h 854"/>
                  <a:gd name="T22" fmla="*/ 360 w 477"/>
                  <a:gd name="T23" fmla="*/ 274 h 854"/>
                  <a:gd name="T24" fmla="*/ 392 w 477"/>
                  <a:gd name="T25" fmla="*/ 289 h 854"/>
                  <a:gd name="T26" fmla="*/ 418 w 477"/>
                  <a:gd name="T27" fmla="*/ 309 h 854"/>
                  <a:gd name="T28" fmla="*/ 439 w 477"/>
                  <a:gd name="T29" fmla="*/ 336 h 854"/>
                  <a:gd name="T30" fmla="*/ 455 w 477"/>
                  <a:gd name="T31" fmla="*/ 368 h 854"/>
                  <a:gd name="T32" fmla="*/ 468 w 477"/>
                  <a:gd name="T33" fmla="*/ 406 h 854"/>
                  <a:gd name="T34" fmla="*/ 475 w 477"/>
                  <a:gd name="T35" fmla="*/ 449 h 854"/>
                  <a:gd name="T36" fmla="*/ 477 w 477"/>
                  <a:gd name="T37" fmla="*/ 498 h 854"/>
                  <a:gd name="T38" fmla="*/ 477 w 477"/>
                  <a:gd name="T39" fmla="*/ 854 h 854"/>
                  <a:gd name="T40" fmla="*/ 386 w 477"/>
                  <a:gd name="T41" fmla="*/ 854 h 854"/>
                  <a:gd name="T42" fmla="*/ 386 w 477"/>
                  <a:gd name="T43" fmla="*/ 521 h 854"/>
                  <a:gd name="T44" fmla="*/ 383 w 477"/>
                  <a:gd name="T45" fmla="*/ 480 h 854"/>
                  <a:gd name="T46" fmla="*/ 377 w 477"/>
                  <a:gd name="T47" fmla="*/ 443 h 854"/>
                  <a:gd name="T48" fmla="*/ 367 w 477"/>
                  <a:gd name="T49" fmla="*/ 412 h 854"/>
                  <a:gd name="T50" fmla="*/ 351 w 477"/>
                  <a:gd name="T51" fmla="*/ 387 h 854"/>
                  <a:gd name="T52" fmla="*/ 332 w 477"/>
                  <a:gd name="T53" fmla="*/ 367 h 854"/>
                  <a:gd name="T54" fmla="*/ 309 w 477"/>
                  <a:gd name="T55" fmla="*/ 354 h 854"/>
                  <a:gd name="T56" fmla="*/ 283 w 477"/>
                  <a:gd name="T57" fmla="*/ 345 h 854"/>
                  <a:gd name="T58" fmla="*/ 251 w 477"/>
                  <a:gd name="T59" fmla="*/ 342 h 854"/>
                  <a:gd name="T60" fmla="*/ 220 w 477"/>
                  <a:gd name="T61" fmla="*/ 345 h 854"/>
                  <a:gd name="T62" fmla="*/ 189 w 477"/>
                  <a:gd name="T63" fmla="*/ 354 h 854"/>
                  <a:gd name="T64" fmla="*/ 163 w 477"/>
                  <a:gd name="T65" fmla="*/ 370 h 854"/>
                  <a:gd name="T66" fmla="*/ 139 w 477"/>
                  <a:gd name="T67" fmla="*/ 391 h 854"/>
                  <a:gd name="T68" fmla="*/ 119 w 477"/>
                  <a:gd name="T69" fmla="*/ 420 h 854"/>
                  <a:gd name="T70" fmla="*/ 104 w 477"/>
                  <a:gd name="T71" fmla="*/ 452 h 854"/>
                  <a:gd name="T72" fmla="*/ 94 w 477"/>
                  <a:gd name="T73" fmla="*/ 488 h 854"/>
                  <a:gd name="T74" fmla="*/ 91 w 477"/>
                  <a:gd name="T75" fmla="*/ 527 h 854"/>
                  <a:gd name="T76" fmla="*/ 91 w 477"/>
                  <a:gd name="T77" fmla="*/ 854 h 854"/>
                  <a:gd name="T78" fmla="*/ 0 w 477"/>
                  <a:gd name="T79" fmla="*/ 854 h 854"/>
                  <a:gd name="T80" fmla="*/ 0 w 477"/>
                  <a:gd name="T81"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7" h="854">
                    <a:moveTo>
                      <a:pt x="0" y="0"/>
                    </a:moveTo>
                    <a:lnTo>
                      <a:pt x="91" y="0"/>
                    </a:lnTo>
                    <a:lnTo>
                      <a:pt x="91" y="373"/>
                    </a:lnTo>
                    <a:lnTo>
                      <a:pt x="94" y="373"/>
                    </a:lnTo>
                    <a:lnTo>
                      <a:pt x="117" y="339"/>
                    </a:lnTo>
                    <a:lnTo>
                      <a:pt x="145" y="312"/>
                    </a:lnTo>
                    <a:lnTo>
                      <a:pt x="175" y="290"/>
                    </a:lnTo>
                    <a:lnTo>
                      <a:pt x="208" y="276"/>
                    </a:lnTo>
                    <a:lnTo>
                      <a:pt x="244" y="266"/>
                    </a:lnTo>
                    <a:lnTo>
                      <a:pt x="283" y="263"/>
                    </a:lnTo>
                    <a:lnTo>
                      <a:pt x="324" y="266"/>
                    </a:lnTo>
                    <a:lnTo>
                      <a:pt x="360" y="274"/>
                    </a:lnTo>
                    <a:lnTo>
                      <a:pt x="392" y="289"/>
                    </a:lnTo>
                    <a:lnTo>
                      <a:pt x="418" y="309"/>
                    </a:lnTo>
                    <a:lnTo>
                      <a:pt x="439" y="336"/>
                    </a:lnTo>
                    <a:lnTo>
                      <a:pt x="455" y="368"/>
                    </a:lnTo>
                    <a:lnTo>
                      <a:pt x="468" y="406"/>
                    </a:lnTo>
                    <a:lnTo>
                      <a:pt x="475" y="449"/>
                    </a:lnTo>
                    <a:lnTo>
                      <a:pt x="477" y="498"/>
                    </a:lnTo>
                    <a:lnTo>
                      <a:pt x="477" y="854"/>
                    </a:lnTo>
                    <a:lnTo>
                      <a:pt x="386" y="854"/>
                    </a:lnTo>
                    <a:lnTo>
                      <a:pt x="386" y="521"/>
                    </a:lnTo>
                    <a:lnTo>
                      <a:pt x="383" y="480"/>
                    </a:lnTo>
                    <a:lnTo>
                      <a:pt x="377" y="443"/>
                    </a:lnTo>
                    <a:lnTo>
                      <a:pt x="367" y="412"/>
                    </a:lnTo>
                    <a:lnTo>
                      <a:pt x="351" y="387"/>
                    </a:lnTo>
                    <a:lnTo>
                      <a:pt x="332" y="367"/>
                    </a:lnTo>
                    <a:lnTo>
                      <a:pt x="309" y="354"/>
                    </a:lnTo>
                    <a:lnTo>
                      <a:pt x="283" y="345"/>
                    </a:lnTo>
                    <a:lnTo>
                      <a:pt x="251" y="342"/>
                    </a:lnTo>
                    <a:lnTo>
                      <a:pt x="220" y="345"/>
                    </a:lnTo>
                    <a:lnTo>
                      <a:pt x="189" y="354"/>
                    </a:lnTo>
                    <a:lnTo>
                      <a:pt x="163" y="370"/>
                    </a:lnTo>
                    <a:lnTo>
                      <a:pt x="139" y="391"/>
                    </a:lnTo>
                    <a:lnTo>
                      <a:pt x="119" y="420"/>
                    </a:lnTo>
                    <a:lnTo>
                      <a:pt x="104" y="452"/>
                    </a:lnTo>
                    <a:lnTo>
                      <a:pt x="94" y="488"/>
                    </a:lnTo>
                    <a:lnTo>
                      <a:pt x="91" y="527"/>
                    </a:lnTo>
                    <a:lnTo>
                      <a:pt x="91" y="854"/>
                    </a:lnTo>
                    <a:lnTo>
                      <a:pt x="0" y="85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18"/>
              <p:cNvSpPr>
                <a:spLocks noEditPoints="1"/>
              </p:cNvSpPr>
              <p:nvPr userDrawn="1"/>
            </p:nvSpPr>
            <p:spPr bwMode="auto">
              <a:xfrm>
                <a:off x="919" y="3058"/>
                <a:ext cx="284" cy="302"/>
              </a:xfrm>
              <a:custGeom>
                <a:avLst/>
                <a:gdLst>
                  <a:gd name="T0" fmla="*/ 247 w 567"/>
                  <a:gd name="T1" fmla="*/ 82 h 604"/>
                  <a:gd name="T2" fmla="*/ 177 w 567"/>
                  <a:gd name="T3" fmla="*/ 111 h 604"/>
                  <a:gd name="T4" fmla="*/ 130 w 567"/>
                  <a:gd name="T5" fmla="*/ 162 h 604"/>
                  <a:gd name="T6" fmla="*/ 104 w 567"/>
                  <a:gd name="T7" fmla="*/ 225 h 604"/>
                  <a:gd name="T8" fmla="*/ 95 w 567"/>
                  <a:gd name="T9" fmla="*/ 306 h 604"/>
                  <a:gd name="T10" fmla="*/ 104 w 567"/>
                  <a:gd name="T11" fmla="*/ 381 h 604"/>
                  <a:gd name="T12" fmla="*/ 128 w 567"/>
                  <a:gd name="T13" fmla="*/ 442 h 604"/>
                  <a:gd name="T14" fmla="*/ 170 w 567"/>
                  <a:gd name="T15" fmla="*/ 488 h 604"/>
                  <a:gd name="T16" fmla="*/ 222 w 567"/>
                  <a:gd name="T17" fmla="*/ 516 h 604"/>
                  <a:gd name="T18" fmla="*/ 287 w 567"/>
                  <a:gd name="T19" fmla="*/ 526 h 604"/>
                  <a:gd name="T20" fmla="*/ 354 w 567"/>
                  <a:gd name="T21" fmla="*/ 516 h 604"/>
                  <a:gd name="T22" fmla="*/ 406 w 567"/>
                  <a:gd name="T23" fmla="*/ 488 h 604"/>
                  <a:gd name="T24" fmla="*/ 443 w 567"/>
                  <a:gd name="T25" fmla="*/ 442 h 604"/>
                  <a:gd name="T26" fmla="*/ 465 w 567"/>
                  <a:gd name="T27" fmla="*/ 380 h 604"/>
                  <a:gd name="T28" fmla="*/ 474 w 567"/>
                  <a:gd name="T29" fmla="*/ 303 h 604"/>
                  <a:gd name="T30" fmla="*/ 465 w 567"/>
                  <a:gd name="T31" fmla="*/ 224 h 604"/>
                  <a:gd name="T32" fmla="*/ 440 w 567"/>
                  <a:gd name="T33" fmla="*/ 160 h 604"/>
                  <a:gd name="T34" fmla="*/ 401 w 567"/>
                  <a:gd name="T35" fmla="*/ 114 h 604"/>
                  <a:gd name="T36" fmla="*/ 351 w 567"/>
                  <a:gd name="T37" fmla="*/ 88 h 604"/>
                  <a:gd name="T38" fmla="*/ 287 w 567"/>
                  <a:gd name="T39" fmla="*/ 79 h 604"/>
                  <a:gd name="T40" fmla="*/ 344 w 567"/>
                  <a:gd name="T41" fmla="*/ 4 h 604"/>
                  <a:gd name="T42" fmla="*/ 429 w 567"/>
                  <a:gd name="T43" fmla="*/ 29 h 604"/>
                  <a:gd name="T44" fmla="*/ 495 w 567"/>
                  <a:gd name="T45" fmla="*/ 81 h 604"/>
                  <a:gd name="T46" fmla="*/ 541 w 567"/>
                  <a:gd name="T47" fmla="*/ 153 h 604"/>
                  <a:gd name="T48" fmla="*/ 565 w 567"/>
                  <a:gd name="T49" fmla="*/ 247 h 604"/>
                  <a:gd name="T50" fmla="*/ 565 w 567"/>
                  <a:gd name="T51" fmla="*/ 352 h 604"/>
                  <a:gd name="T52" fmla="*/ 540 w 567"/>
                  <a:gd name="T53" fmla="*/ 446 h 604"/>
                  <a:gd name="T54" fmla="*/ 489 w 567"/>
                  <a:gd name="T55" fmla="*/ 522 h 604"/>
                  <a:gd name="T56" fmla="*/ 419 w 567"/>
                  <a:gd name="T57" fmla="*/ 575 h 604"/>
                  <a:gd name="T58" fmla="*/ 331 w 567"/>
                  <a:gd name="T59" fmla="*/ 601 h 604"/>
                  <a:gd name="T60" fmla="*/ 231 w 567"/>
                  <a:gd name="T61" fmla="*/ 601 h 604"/>
                  <a:gd name="T62" fmla="*/ 144 w 567"/>
                  <a:gd name="T63" fmla="*/ 575 h 604"/>
                  <a:gd name="T64" fmla="*/ 75 w 567"/>
                  <a:gd name="T65" fmla="*/ 522 h 604"/>
                  <a:gd name="T66" fmla="*/ 27 w 567"/>
                  <a:gd name="T67" fmla="*/ 449 h 604"/>
                  <a:gd name="T68" fmla="*/ 4 w 567"/>
                  <a:gd name="T69" fmla="*/ 360 h 604"/>
                  <a:gd name="T70" fmla="*/ 3 w 567"/>
                  <a:gd name="T71" fmla="*/ 261 h 604"/>
                  <a:gd name="T72" fmla="*/ 21 w 567"/>
                  <a:gd name="T73" fmla="*/ 176 h 604"/>
                  <a:gd name="T74" fmla="*/ 59 w 567"/>
                  <a:gd name="T75" fmla="*/ 105 h 604"/>
                  <a:gd name="T76" fmla="*/ 118 w 567"/>
                  <a:gd name="T77" fmla="*/ 49 h 604"/>
                  <a:gd name="T78" fmla="*/ 198 w 567"/>
                  <a:gd name="T79" fmla="*/ 13 h 604"/>
                  <a:gd name="T80" fmla="*/ 294 w 567"/>
                  <a:gd name="T81"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7" h="604">
                    <a:moveTo>
                      <a:pt x="287" y="79"/>
                    </a:moveTo>
                    <a:lnTo>
                      <a:pt x="247" y="82"/>
                    </a:lnTo>
                    <a:lnTo>
                      <a:pt x="209" y="94"/>
                    </a:lnTo>
                    <a:lnTo>
                      <a:pt x="177" y="111"/>
                    </a:lnTo>
                    <a:lnTo>
                      <a:pt x="150" y="136"/>
                    </a:lnTo>
                    <a:lnTo>
                      <a:pt x="130" y="162"/>
                    </a:lnTo>
                    <a:lnTo>
                      <a:pt x="114" y="192"/>
                    </a:lnTo>
                    <a:lnTo>
                      <a:pt x="104" y="225"/>
                    </a:lnTo>
                    <a:lnTo>
                      <a:pt x="96" y="264"/>
                    </a:lnTo>
                    <a:lnTo>
                      <a:pt x="95" y="306"/>
                    </a:lnTo>
                    <a:lnTo>
                      <a:pt x="96" y="345"/>
                    </a:lnTo>
                    <a:lnTo>
                      <a:pt x="104" y="381"/>
                    </a:lnTo>
                    <a:lnTo>
                      <a:pt x="114" y="413"/>
                    </a:lnTo>
                    <a:lnTo>
                      <a:pt x="128" y="442"/>
                    </a:lnTo>
                    <a:lnTo>
                      <a:pt x="147" y="468"/>
                    </a:lnTo>
                    <a:lnTo>
                      <a:pt x="170" y="488"/>
                    </a:lnTo>
                    <a:lnTo>
                      <a:pt x="195" y="504"/>
                    </a:lnTo>
                    <a:lnTo>
                      <a:pt x="222" y="516"/>
                    </a:lnTo>
                    <a:lnTo>
                      <a:pt x="254" y="523"/>
                    </a:lnTo>
                    <a:lnTo>
                      <a:pt x="287" y="526"/>
                    </a:lnTo>
                    <a:lnTo>
                      <a:pt x="322" y="523"/>
                    </a:lnTo>
                    <a:lnTo>
                      <a:pt x="354" y="516"/>
                    </a:lnTo>
                    <a:lnTo>
                      <a:pt x="381" y="504"/>
                    </a:lnTo>
                    <a:lnTo>
                      <a:pt x="406" y="488"/>
                    </a:lnTo>
                    <a:lnTo>
                      <a:pt x="426" y="467"/>
                    </a:lnTo>
                    <a:lnTo>
                      <a:pt x="443" y="442"/>
                    </a:lnTo>
                    <a:lnTo>
                      <a:pt x="456" y="413"/>
                    </a:lnTo>
                    <a:lnTo>
                      <a:pt x="465" y="380"/>
                    </a:lnTo>
                    <a:lnTo>
                      <a:pt x="471" y="344"/>
                    </a:lnTo>
                    <a:lnTo>
                      <a:pt x="474" y="303"/>
                    </a:lnTo>
                    <a:lnTo>
                      <a:pt x="471" y="261"/>
                    </a:lnTo>
                    <a:lnTo>
                      <a:pt x="465" y="224"/>
                    </a:lnTo>
                    <a:lnTo>
                      <a:pt x="455" y="189"/>
                    </a:lnTo>
                    <a:lnTo>
                      <a:pt x="440" y="160"/>
                    </a:lnTo>
                    <a:lnTo>
                      <a:pt x="423" y="134"/>
                    </a:lnTo>
                    <a:lnTo>
                      <a:pt x="401" y="114"/>
                    </a:lnTo>
                    <a:lnTo>
                      <a:pt x="378" y="99"/>
                    </a:lnTo>
                    <a:lnTo>
                      <a:pt x="351" y="88"/>
                    </a:lnTo>
                    <a:lnTo>
                      <a:pt x="320" y="81"/>
                    </a:lnTo>
                    <a:lnTo>
                      <a:pt x="287" y="79"/>
                    </a:lnTo>
                    <a:close/>
                    <a:moveTo>
                      <a:pt x="294" y="0"/>
                    </a:moveTo>
                    <a:lnTo>
                      <a:pt x="344" y="4"/>
                    </a:lnTo>
                    <a:lnTo>
                      <a:pt x="388" y="13"/>
                    </a:lnTo>
                    <a:lnTo>
                      <a:pt x="429" y="29"/>
                    </a:lnTo>
                    <a:lnTo>
                      <a:pt x="463" y="52"/>
                    </a:lnTo>
                    <a:lnTo>
                      <a:pt x="495" y="81"/>
                    </a:lnTo>
                    <a:lnTo>
                      <a:pt x="521" y="114"/>
                    </a:lnTo>
                    <a:lnTo>
                      <a:pt x="541" y="153"/>
                    </a:lnTo>
                    <a:lnTo>
                      <a:pt x="556" y="198"/>
                    </a:lnTo>
                    <a:lnTo>
                      <a:pt x="565" y="247"/>
                    </a:lnTo>
                    <a:lnTo>
                      <a:pt x="567" y="300"/>
                    </a:lnTo>
                    <a:lnTo>
                      <a:pt x="565" y="352"/>
                    </a:lnTo>
                    <a:lnTo>
                      <a:pt x="554" y="402"/>
                    </a:lnTo>
                    <a:lnTo>
                      <a:pt x="540" y="446"/>
                    </a:lnTo>
                    <a:lnTo>
                      <a:pt x="518" y="485"/>
                    </a:lnTo>
                    <a:lnTo>
                      <a:pt x="489" y="522"/>
                    </a:lnTo>
                    <a:lnTo>
                      <a:pt x="456" y="552"/>
                    </a:lnTo>
                    <a:lnTo>
                      <a:pt x="419" y="575"/>
                    </a:lnTo>
                    <a:lnTo>
                      <a:pt x="377" y="591"/>
                    </a:lnTo>
                    <a:lnTo>
                      <a:pt x="331" y="601"/>
                    </a:lnTo>
                    <a:lnTo>
                      <a:pt x="280" y="604"/>
                    </a:lnTo>
                    <a:lnTo>
                      <a:pt x="231" y="601"/>
                    </a:lnTo>
                    <a:lnTo>
                      <a:pt x="185" y="591"/>
                    </a:lnTo>
                    <a:lnTo>
                      <a:pt x="144" y="575"/>
                    </a:lnTo>
                    <a:lnTo>
                      <a:pt x="107" y="552"/>
                    </a:lnTo>
                    <a:lnTo>
                      <a:pt x="75" y="522"/>
                    </a:lnTo>
                    <a:lnTo>
                      <a:pt x="47" y="487"/>
                    </a:lnTo>
                    <a:lnTo>
                      <a:pt x="27" y="449"/>
                    </a:lnTo>
                    <a:lnTo>
                      <a:pt x="13" y="406"/>
                    </a:lnTo>
                    <a:lnTo>
                      <a:pt x="4" y="360"/>
                    </a:lnTo>
                    <a:lnTo>
                      <a:pt x="0" y="309"/>
                    </a:lnTo>
                    <a:lnTo>
                      <a:pt x="3" y="261"/>
                    </a:lnTo>
                    <a:lnTo>
                      <a:pt x="10" y="217"/>
                    </a:lnTo>
                    <a:lnTo>
                      <a:pt x="21" y="176"/>
                    </a:lnTo>
                    <a:lnTo>
                      <a:pt x="37" y="138"/>
                    </a:lnTo>
                    <a:lnTo>
                      <a:pt x="59" y="105"/>
                    </a:lnTo>
                    <a:lnTo>
                      <a:pt x="85" y="76"/>
                    </a:lnTo>
                    <a:lnTo>
                      <a:pt x="118" y="49"/>
                    </a:lnTo>
                    <a:lnTo>
                      <a:pt x="156" y="27"/>
                    </a:lnTo>
                    <a:lnTo>
                      <a:pt x="198" y="13"/>
                    </a:lnTo>
                    <a:lnTo>
                      <a:pt x="244" y="3"/>
                    </a:lnTo>
                    <a:lnTo>
                      <a:pt x="2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Freeform 19"/>
              <p:cNvSpPr>
                <a:spLocks/>
              </p:cNvSpPr>
              <p:nvPr userDrawn="1"/>
            </p:nvSpPr>
            <p:spPr bwMode="auto">
              <a:xfrm>
                <a:off x="1252" y="3058"/>
                <a:ext cx="239" cy="295"/>
              </a:xfrm>
              <a:custGeom>
                <a:avLst/>
                <a:gdLst>
                  <a:gd name="T0" fmla="*/ 283 w 479"/>
                  <a:gd name="T1" fmla="*/ 0 h 591"/>
                  <a:gd name="T2" fmla="*/ 320 w 479"/>
                  <a:gd name="T3" fmla="*/ 3 h 591"/>
                  <a:gd name="T4" fmla="*/ 353 w 479"/>
                  <a:gd name="T5" fmla="*/ 10 h 591"/>
                  <a:gd name="T6" fmla="*/ 382 w 479"/>
                  <a:gd name="T7" fmla="*/ 23 h 591"/>
                  <a:gd name="T8" fmla="*/ 406 w 479"/>
                  <a:gd name="T9" fmla="*/ 40 h 591"/>
                  <a:gd name="T10" fmla="*/ 428 w 479"/>
                  <a:gd name="T11" fmla="*/ 62 h 591"/>
                  <a:gd name="T12" fmla="*/ 447 w 479"/>
                  <a:gd name="T13" fmla="*/ 89 h 591"/>
                  <a:gd name="T14" fmla="*/ 460 w 479"/>
                  <a:gd name="T15" fmla="*/ 120 h 591"/>
                  <a:gd name="T16" fmla="*/ 470 w 479"/>
                  <a:gd name="T17" fmla="*/ 154 h 591"/>
                  <a:gd name="T18" fmla="*/ 476 w 479"/>
                  <a:gd name="T19" fmla="*/ 195 h 591"/>
                  <a:gd name="T20" fmla="*/ 479 w 479"/>
                  <a:gd name="T21" fmla="*/ 238 h 591"/>
                  <a:gd name="T22" fmla="*/ 479 w 479"/>
                  <a:gd name="T23" fmla="*/ 591 h 591"/>
                  <a:gd name="T24" fmla="*/ 386 w 479"/>
                  <a:gd name="T25" fmla="*/ 591 h 591"/>
                  <a:gd name="T26" fmla="*/ 386 w 479"/>
                  <a:gd name="T27" fmla="*/ 261 h 591"/>
                  <a:gd name="T28" fmla="*/ 385 w 479"/>
                  <a:gd name="T29" fmla="*/ 219 h 591"/>
                  <a:gd name="T30" fmla="*/ 377 w 479"/>
                  <a:gd name="T31" fmla="*/ 182 h 591"/>
                  <a:gd name="T32" fmla="*/ 367 w 479"/>
                  <a:gd name="T33" fmla="*/ 150 h 591"/>
                  <a:gd name="T34" fmla="*/ 353 w 479"/>
                  <a:gd name="T35" fmla="*/ 124 h 591"/>
                  <a:gd name="T36" fmla="*/ 334 w 479"/>
                  <a:gd name="T37" fmla="*/ 105 h 591"/>
                  <a:gd name="T38" fmla="*/ 311 w 479"/>
                  <a:gd name="T39" fmla="*/ 91 h 591"/>
                  <a:gd name="T40" fmla="*/ 283 w 479"/>
                  <a:gd name="T41" fmla="*/ 82 h 591"/>
                  <a:gd name="T42" fmla="*/ 252 w 479"/>
                  <a:gd name="T43" fmla="*/ 79 h 591"/>
                  <a:gd name="T44" fmla="*/ 218 w 479"/>
                  <a:gd name="T45" fmla="*/ 82 h 591"/>
                  <a:gd name="T46" fmla="*/ 190 w 479"/>
                  <a:gd name="T47" fmla="*/ 92 h 591"/>
                  <a:gd name="T48" fmla="*/ 162 w 479"/>
                  <a:gd name="T49" fmla="*/ 108 h 591"/>
                  <a:gd name="T50" fmla="*/ 138 w 479"/>
                  <a:gd name="T51" fmla="*/ 131 h 591"/>
                  <a:gd name="T52" fmla="*/ 117 w 479"/>
                  <a:gd name="T53" fmla="*/ 159 h 591"/>
                  <a:gd name="T54" fmla="*/ 104 w 479"/>
                  <a:gd name="T55" fmla="*/ 189 h 591"/>
                  <a:gd name="T56" fmla="*/ 96 w 479"/>
                  <a:gd name="T57" fmla="*/ 224 h 591"/>
                  <a:gd name="T58" fmla="*/ 93 w 479"/>
                  <a:gd name="T59" fmla="*/ 261 h 591"/>
                  <a:gd name="T60" fmla="*/ 93 w 479"/>
                  <a:gd name="T61" fmla="*/ 591 h 591"/>
                  <a:gd name="T62" fmla="*/ 0 w 479"/>
                  <a:gd name="T63" fmla="*/ 591 h 591"/>
                  <a:gd name="T64" fmla="*/ 0 w 479"/>
                  <a:gd name="T65" fmla="*/ 14 h 591"/>
                  <a:gd name="T66" fmla="*/ 93 w 479"/>
                  <a:gd name="T67" fmla="*/ 14 h 591"/>
                  <a:gd name="T68" fmla="*/ 93 w 479"/>
                  <a:gd name="T69" fmla="*/ 110 h 591"/>
                  <a:gd name="T70" fmla="*/ 94 w 479"/>
                  <a:gd name="T71" fmla="*/ 110 h 591"/>
                  <a:gd name="T72" fmla="*/ 117 w 479"/>
                  <a:gd name="T73" fmla="*/ 76 h 591"/>
                  <a:gd name="T74" fmla="*/ 145 w 479"/>
                  <a:gd name="T75" fmla="*/ 49 h 591"/>
                  <a:gd name="T76" fmla="*/ 174 w 479"/>
                  <a:gd name="T77" fmla="*/ 27 h 591"/>
                  <a:gd name="T78" fmla="*/ 207 w 479"/>
                  <a:gd name="T79" fmla="*/ 13 h 591"/>
                  <a:gd name="T80" fmla="*/ 244 w 479"/>
                  <a:gd name="T81" fmla="*/ 3 h 591"/>
                  <a:gd name="T82" fmla="*/ 283 w 479"/>
                  <a:gd name="T8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591">
                    <a:moveTo>
                      <a:pt x="283" y="0"/>
                    </a:moveTo>
                    <a:lnTo>
                      <a:pt x="320" y="3"/>
                    </a:lnTo>
                    <a:lnTo>
                      <a:pt x="353" y="10"/>
                    </a:lnTo>
                    <a:lnTo>
                      <a:pt x="382" y="23"/>
                    </a:lnTo>
                    <a:lnTo>
                      <a:pt x="406" y="40"/>
                    </a:lnTo>
                    <a:lnTo>
                      <a:pt x="428" y="62"/>
                    </a:lnTo>
                    <a:lnTo>
                      <a:pt x="447" y="89"/>
                    </a:lnTo>
                    <a:lnTo>
                      <a:pt x="460" y="120"/>
                    </a:lnTo>
                    <a:lnTo>
                      <a:pt x="470" y="154"/>
                    </a:lnTo>
                    <a:lnTo>
                      <a:pt x="476" y="195"/>
                    </a:lnTo>
                    <a:lnTo>
                      <a:pt x="479" y="238"/>
                    </a:lnTo>
                    <a:lnTo>
                      <a:pt x="479" y="591"/>
                    </a:lnTo>
                    <a:lnTo>
                      <a:pt x="386" y="591"/>
                    </a:lnTo>
                    <a:lnTo>
                      <a:pt x="386" y="261"/>
                    </a:lnTo>
                    <a:lnTo>
                      <a:pt x="385" y="219"/>
                    </a:lnTo>
                    <a:lnTo>
                      <a:pt x="377" y="182"/>
                    </a:lnTo>
                    <a:lnTo>
                      <a:pt x="367" y="150"/>
                    </a:lnTo>
                    <a:lnTo>
                      <a:pt x="353" y="124"/>
                    </a:lnTo>
                    <a:lnTo>
                      <a:pt x="334" y="105"/>
                    </a:lnTo>
                    <a:lnTo>
                      <a:pt x="311" y="91"/>
                    </a:lnTo>
                    <a:lnTo>
                      <a:pt x="283" y="82"/>
                    </a:lnTo>
                    <a:lnTo>
                      <a:pt x="252" y="79"/>
                    </a:lnTo>
                    <a:lnTo>
                      <a:pt x="218" y="82"/>
                    </a:lnTo>
                    <a:lnTo>
                      <a:pt x="190" y="92"/>
                    </a:lnTo>
                    <a:lnTo>
                      <a:pt x="162" y="108"/>
                    </a:lnTo>
                    <a:lnTo>
                      <a:pt x="138" y="131"/>
                    </a:lnTo>
                    <a:lnTo>
                      <a:pt x="117" y="159"/>
                    </a:lnTo>
                    <a:lnTo>
                      <a:pt x="104" y="189"/>
                    </a:lnTo>
                    <a:lnTo>
                      <a:pt x="96" y="224"/>
                    </a:lnTo>
                    <a:lnTo>
                      <a:pt x="93" y="261"/>
                    </a:lnTo>
                    <a:lnTo>
                      <a:pt x="93" y="591"/>
                    </a:lnTo>
                    <a:lnTo>
                      <a:pt x="0" y="591"/>
                    </a:lnTo>
                    <a:lnTo>
                      <a:pt x="0" y="14"/>
                    </a:lnTo>
                    <a:lnTo>
                      <a:pt x="93" y="14"/>
                    </a:lnTo>
                    <a:lnTo>
                      <a:pt x="93" y="110"/>
                    </a:lnTo>
                    <a:lnTo>
                      <a:pt x="94" y="110"/>
                    </a:lnTo>
                    <a:lnTo>
                      <a:pt x="117" y="76"/>
                    </a:lnTo>
                    <a:lnTo>
                      <a:pt x="145" y="49"/>
                    </a:lnTo>
                    <a:lnTo>
                      <a:pt x="174" y="27"/>
                    </a:lnTo>
                    <a:lnTo>
                      <a:pt x="207" y="13"/>
                    </a:lnTo>
                    <a:lnTo>
                      <a:pt x="244" y="3"/>
                    </a:lnTo>
                    <a:lnTo>
                      <a:pt x="28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Freeform 20"/>
              <p:cNvSpPr>
                <a:spLocks noEditPoints="1"/>
              </p:cNvSpPr>
              <p:nvPr userDrawn="1"/>
            </p:nvSpPr>
            <p:spPr bwMode="auto">
              <a:xfrm>
                <a:off x="1533" y="3058"/>
                <a:ext cx="251" cy="302"/>
              </a:xfrm>
              <a:custGeom>
                <a:avLst/>
                <a:gdLst>
                  <a:gd name="T0" fmla="*/ 233 w 503"/>
                  <a:gd name="T1" fmla="*/ 82 h 604"/>
                  <a:gd name="T2" fmla="*/ 177 w 503"/>
                  <a:gd name="T3" fmla="*/ 105 h 604"/>
                  <a:gd name="T4" fmla="*/ 132 w 503"/>
                  <a:gd name="T5" fmla="*/ 150 h 604"/>
                  <a:gd name="T6" fmla="*/ 104 w 503"/>
                  <a:gd name="T7" fmla="*/ 211 h 604"/>
                  <a:gd name="T8" fmla="*/ 408 w 503"/>
                  <a:gd name="T9" fmla="*/ 247 h 604"/>
                  <a:gd name="T10" fmla="*/ 398 w 503"/>
                  <a:gd name="T11" fmla="*/ 177 h 604"/>
                  <a:gd name="T12" fmla="*/ 370 w 503"/>
                  <a:gd name="T13" fmla="*/ 124 h 604"/>
                  <a:gd name="T14" fmla="*/ 325 w 503"/>
                  <a:gd name="T15" fmla="*/ 91 h 604"/>
                  <a:gd name="T16" fmla="*/ 263 w 503"/>
                  <a:gd name="T17" fmla="*/ 79 h 604"/>
                  <a:gd name="T18" fmla="*/ 310 w 503"/>
                  <a:gd name="T19" fmla="*/ 3 h 604"/>
                  <a:gd name="T20" fmla="*/ 386 w 503"/>
                  <a:gd name="T21" fmla="*/ 29 h 604"/>
                  <a:gd name="T22" fmla="*/ 444 w 503"/>
                  <a:gd name="T23" fmla="*/ 78 h 604"/>
                  <a:gd name="T24" fmla="*/ 481 w 503"/>
                  <a:gd name="T25" fmla="*/ 146 h 604"/>
                  <a:gd name="T26" fmla="*/ 500 w 503"/>
                  <a:gd name="T27" fmla="*/ 230 h 604"/>
                  <a:gd name="T28" fmla="*/ 503 w 503"/>
                  <a:gd name="T29" fmla="*/ 325 h 604"/>
                  <a:gd name="T30" fmla="*/ 100 w 503"/>
                  <a:gd name="T31" fmla="*/ 371 h 604"/>
                  <a:gd name="T32" fmla="*/ 126 w 503"/>
                  <a:gd name="T33" fmla="*/ 445 h 604"/>
                  <a:gd name="T34" fmla="*/ 175 w 503"/>
                  <a:gd name="T35" fmla="*/ 497 h 604"/>
                  <a:gd name="T36" fmla="*/ 243 w 503"/>
                  <a:gd name="T37" fmla="*/ 523 h 604"/>
                  <a:gd name="T38" fmla="*/ 331 w 503"/>
                  <a:gd name="T39" fmla="*/ 522 h 604"/>
                  <a:gd name="T40" fmla="*/ 421 w 503"/>
                  <a:gd name="T41" fmla="*/ 490 h 604"/>
                  <a:gd name="T42" fmla="*/ 461 w 503"/>
                  <a:gd name="T43" fmla="*/ 549 h 604"/>
                  <a:gd name="T44" fmla="*/ 393 w 503"/>
                  <a:gd name="T45" fmla="*/ 585 h 604"/>
                  <a:gd name="T46" fmla="*/ 310 w 503"/>
                  <a:gd name="T47" fmla="*/ 603 h 604"/>
                  <a:gd name="T48" fmla="*/ 217 w 503"/>
                  <a:gd name="T49" fmla="*/ 601 h 604"/>
                  <a:gd name="T50" fmla="*/ 138 w 503"/>
                  <a:gd name="T51" fmla="*/ 578 h 604"/>
                  <a:gd name="T52" fmla="*/ 74 w 503"/>
                  <a:gd name="T53" fmla="*/ 530 h 604"/>
                  <a:gd name="T54" fmla="*/ 26 w 503"/>
                  <a:gd name="T55" fmla="*/ 457 h 604"/>
                  <a:gd name="T56" fmla="*/ 3 w 503"/>
                  <a:gd name="T57" fmla="*/ 361 h 604"/>
                  <a:gd name="T58" fmla="*/ 3 w 503"/>
                  <a:gd name="T59" fmla="*/ 251 h 604"/>
                  <a:gd name="T60" fmla="*/ 29 w 503"/>
                  <a:gd name="T61" fmla="*/ 157 h 604"/>
                  <a:gd name="T62" fmla="*/ 81 w 503"/>
                  <a:gd name="T63" fmla="*/ 81 h 604"/>
                  <a:gd name="T64" fmla="*/ 146 w 503"/>
                  <a:gd name="T65" fmla="*/ 29 h 604"/>
                  <a:gd name="T66" fmla="*/ 223 w 503"/>
                  <a:gd name="T67" fmla="*/ 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3" h="604">
                    <a:moveTo>
                      <a:pt x="263" y="79"/>
                    </a:moveTo>
                    <a:lnTo>
                      <a:pt x="233" y="82"/>
                    </a:lnTo>
                    <a:lnTo>
                      <a:pt x="204" y="91"/>
                    </a:lnTo>
                    <a:lnTo>
                      <a:pt x="177" y="105"/>
                    </a:lnTo>
                    <a:lnTo>
                      <a:pt x="154" y="125"/>
                    </a:lnTo>
                    <a:lnTo>
                      <a:pt x="132" y="150"/>
                    </a:lnTo>
                    <a:lnTo>
                      <a:pt x="116" y="179"/>
                    </a:lnTo>
                    <a:lnTo>
                      <a:pt x="104" y="211"/>
                    </a:lnTo>
                    <a:lnTo>
                      <a:pt x="97" y="247"/>
                    </a:lnTo>
                    <a:lnTo>
                      <a:pt x="408" y="247"/>
                    </a:lnTo>
                    <a:lnTo>
                      <a:pt x="405" y="209"/>
                    </a:lnTo>
                    <a:lnTo>
                      <a:pt x="398" y="177"/>
                    </a:lnTo>
                    <a:lnTo>
                      <a:pt x="386" y="149"/>
                    </a:lnTo>
                    <a:lnTo>
                      <a:pt x="370" y="124"/>
                    </a:lnTo>
                    <a:lnTo>
                      <a:pt x="350" y="105"/>
                    </a:lnTo>
                    <a:lnTo>
                      <a:pt x="325" y="91"/>
                    </a:lnTo>
                    <a:lnTo>
                      <a:pt x="297" y="82"/>
                    </a:lnTo>
                    <a:lnTo>
                      <a:pt x="263" y="79"/>
                    </a:lnTo>
                    <a:close/>
                    <a:moveTo>
                      <a:pt x="265" y="0"/>
                    </a:moveTo>
                    <a:lnTo>
                      <a:pt x="310" y="3"/>
                    </a:lnTo>
                    <a:lnTo>
                      <a:pt x="350" y="13"/>
                    </a:lnTo>
                    <a:lnTo>
                      <a:pt x="386" y="29"/>
                    </a:lnTo>
                    <a:lnTo>
                      <a:pt x="416" y="50"/>
                    </a:lnTo>
                    <a:lnTo>
                      <a:pt x="444" y="78"/>
                    </a:lnTo>
                    <a:lnTo>
                      <a:pt x="466" y="110"/>
                    </a:lnTo>
                    <a:lnTo>
                      <a:pt x="481" y="146"/>
                    </a:lnTo>
                    <a:lnTo>
                      <a:pt x="493" y="185"/>
                    </a:lnTo>
                    <a:lnTo>
                      <a:pt x="500" y="230"/>
                    </a:lnTo>
                    <a:lnTo>
                      <a:pt x="503" y="277"/>
                    </a:lnTo>
                    <a:lnTo>
                      <a:pt x="503" y="325"/>
                    </a:lnTo>
                    <a:lnTo>
                      <a:pt x="96" y="325"/>
                    </a:lnTo>
                    <a:lnTo>
                      <a:pt x="100" y="371"/>
                    </a:lnTo>
                    <a:lnTo>
                      <a:pt x="110" y="412"/>
                    </a:lnTo>
                    <a:lnTo>
                      <a:pt x="126" y="445"/>
                    </a:lnTo>
                    <a:lnTo>
                      <a:pt x="148" y="474"/>
                    </a:lnTo>
                    <a:lnTo>
                      <a:pt x="175" y="497"/>
                    </a:lnTo>
                    <a:lnTo>
                      <a:pt x="207" y="513"/>
                    </a:lnTo>
                    <a:lnTo>
                      <a:pt x="243" y="523"/>
                    </a:lnTo>
                    <a:lnTo>
                      <a:pt x="284" y="526"/>
                    </a:lnTo>
                    <a:lnTo>
                      <a:pt x="331" y="522"/>
                    </a:lnTo>
                    <a:lnTo>
                      <a:pt x="377" y="510"/>
                    </a:lnTo>
                    <a:lnTo>
                      <a:pt x="421" y="490"/>
                    </a:lnTo>
                    <a:lnTo>
                      <a:pt x="461" y="462"/>
                    </a:lnTo>
                    <a:lnTo>
                      <a:pt x="461" y="549"/>
                    </a:lnTo>
                    <a:lnTo>
                      <a:pt x="429" y="569"/>
                    </a:lnTo>
                    <a:lnTo>
                      <a:pt x="393" y="585"/>
                    </a:lnTo>
                    <a:lnTo>
                      <a:pt x="354" y="595"/>
                    </a:lnTo>
                    <a:lnTo>
                      <a:pt x="310" y="603"/>
                    </a:lnTo>
                    <a:lnTo>
                      <a:pt x="262" y="604"/>
                    </a:lnTo>
                    <a:lnTo>
                      <a:pt x="217" y="601"/>
                    </a:lnTo>
                    <a:lnTo>
                      <a:pt x="175" y="592"/>
                    </a:lnTo>
                    <a:lnTo>
                      <a:pt x="138" y="578"/>
                    </a:lnTo>
                    <a:lnTo>
                      <a:pt x="104" y="558"/>
                    </a:lnTo>
                    <a:lnTo>
                      <a:pt x="74" y="530"/>
                    </a:lnTo>
                    <a:lnTo>
                      <a:pt x="48" y="496"/>
                    </a:lnTo>
                    <a:lnTo>
                      <a:pt x="26" y="457"/>
                    </a:lnTo>
                    <a:lnTo>
                      <a:pt x="12" y="412"/>
                    </a:lnTo>
                    <a:lnTo>
                      <a:pt x="3" y="361"/>
                    </a:lnTo>
                    <a:lnTo>
                      <a:pt x="0" y="305"/>
                    </a:lnTo>
                    <a:lnTo>
                      <a:pt x="3" y="251"/>
                    </a:lnTo>
                    <a:lnTo>
                      <a:pt x="13" y="202"/>
                    </a:lnTo>
                    <a:lnTo>
                      <a:pt x="29" y="157"/>
                    </a:lnTo>
                    <a:lnTo>
                      <a:pt x="51" y="117"/>
                    </a:lnTo>
                    <a:lnTo>
                      <a:pt x="81" y="81"/>
                    </a:lnTo>
                    <a:lnTo>
                      <a:pt x="112" y="52"/>
                    </a:lnTo>
                    <a:lnTo>
                      <a:pt x="146" y="29"/>
                    </a:lnTo>
                    <a:lnTo>
                      <a:pt x="184" y="13"/>
                    </a:lnTo>
                    <a:lnTo>
                      <a:pt x="223" y="4"/>
                    </a:lnTo>
                    <a:lnTo>
                      <a:pt x="2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58" name="Picture 2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81049" y="589835"/>
              <a:ext cx="585789" cy="5857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7681351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bldLst>
      <p:bldP spid="8"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gradFill>
          <a:gsLst>
            <a:gs pos="74000">
              <a:srgbClr val="626165"/>
            </a:gs>
            <a:gs pos="100000">
              <a:srgbClr val="626165">
                <a:lumMod val="77000"/>
              </a:srgb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86053"/>
            <a:ext cx="6994362" cy="1523494"/>
          </a:xfrm>
        </p:spPr>
        <p:txBody>
          <a:bodyPr anchor="ctr" anchorCtr="0">
            <a:noAutofit/>
          </a:bodyPr>
          <a:lstStyle>
            <a:lvl1pPr>
              <a:lnSpc>
                <a:spcPct val="90000"/>
              </a:lnSpc>
              <a:defRPr sz="4800" baseline="0">
                <a:gradFill flip="none" rotWithShape="1">
                  <a:gsLst>
                    <a:gs pos="0">
                      <a:schemeClr val="bg1"/>
                    </a:gs>
                    <a:gs pos="86000">
                      <a:schemeClr val="bg1"/>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381000" y="4344990"/>
            <a:ext cx="6994363" cy="461665"/>
          </a:xfrm>
        </p:spPr>
        <p:txBody>
          <a:bodyPr>
            <a:noAutofit/>
          </a:bodyPr>
          <a:lstStyle>
            <a:lvl1pPr marL="0" indent="0" algn="l">
              <a:lnSpc>
                <a:spcPct val="90000"/>
              </a:lnSpc>
              <a:spcBef>
                <a:spcPts val="0"/>
              </a:spcBef>
              <a:buNone/>
              <a:defRPr>
                <a:gradFill>
                  <a:gsLst>
                    <a:gs pos="0">
                      <a:schemeClr val="bg1"/>
                    </a:gs>
                    <a:gs pos="86000">
                      <a:schemeClr val="bg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81000" y="2362200"/>
            <a:ext cx="7683914" cy="1378644"/>
          </a:xfrm>
        </p:spPr>
        <p:txBody>
          <a:bodyPr anchor="t" anchorCtr="0">
            <a:noAutofit/>
            <a:scene3d>
              <a:camera prst="orthographicFront"/>
              <a:lightRig rig="flat" dir="t"/>
            </a:scene3d>
            <a:sp3d>
              <a:contourClr>
                <a:schemeClr val="tx1"/>
              </a:contourClr>
            </a:sp3d>
          </a:bodyPr>
          <a:lstStyle>
            <a:lvl1pPr marL="0" indent="0" algn="l">
              <a:buFont typeface="Arial" pitchFamily="34" charset="0"/>
              <a:buNone/>
              <a:defRPr kumimoji="0" lang="en-US" sz="10000" b="0" i="0" u="none" strike="noStrike" kern="1200" cap="none" spc="-150" normalizeH="0" baseline="0" noProof="0" dirty="0" smtClean="0">
                <a:ln w="11430"/>
                <a:gradFill>
                  <a:gsLst>
                    <a:gs pos="0">
                      <a:schemeClr val="accent4"/>
                    </a:gs>
                    <a:gs pos="99000">
                      <a:schemeClr val="accent4"/>
                    </a:gs>
                  </a:gsLst>
                  <a:lin ang="5400000"/>
                </a:gradFill>
                <a:effectLst/>
                <a:uLnTx/>
                <a:uFillTx/>
                <a:latin typeface="Segoe Light" pitchFamily="34" charset="0"/>
                <a:ea typeface="+mn-ea"/>
                <a:cs typeface="+mn-cs"/>
              </a:defRPr>
            </a:lvl1pPr>
          </a:lstStyle>
          <a:p>
            <a:pPr lvl="0"/>
            <a:r>
              <a:rPr lang="en-US" dirty="0" smtClean="0"/>
              <a:t>click to…</a:t>
            </a:r>
          </a:p>
        </p:txBody>
      </p:sp>
      <p:sp>
        <p:nvSpPr>
          <p:cNvPr id="4" name="Slide Number Placeholder 3"/>
          <p:cNvSpPr>
            <a:spLocks noGrp="1"/>
          </p:cNvSpPr>
          <p:nvPr>
            <p:ph type="sldNum" sz="quarter" idx="11"/>
          </p:nvPr>
        </p:nvSpPr>
        <p:spPr>
          <a:xfrm>
            <a:off x="381000" y="6416288"/>
            <a:ext cx="169863" cy="228600"/>
          </a:xfrm>
        </p:spPr>
        <p:txBody>
          <a:bodyPr bIns="0"/>
          <a:lstStyle/>
          <a:p>
            <a:fld id="{FA4D70B2-FFE3-4A03-B1E0-7C666E9CB4BE}" type="slidenum">
              <a:rPr lang="en-US" smtClean="0"/>
              <a:pPr/>
              <a:t>‹#›</a:t>
            </a:fld>
            <a:endParaRPr lang="en-US" dirty="0"/>
          </a:p>
        </p:txBody>
      </p:sp>
      <p:sp>
        <p:nvSpPr>
          <p:cNvPr id="6" name="Text Placeholder 5"/>
          <p:cNvSpPr>
            <a:spLocks noGrp="1"/>
          </p:cNvSpPr>
          <p:nvPr>
            <p:ph type="body" sz="quarter" idx="12" hasCustomPrompt="1"/>
          </p:nvPr>
        </p:nvSpPr>
        <p:spPr>
          <a:xfrm>
            <a:off x="550863" y="6422253"/>
            <a:ext cx="3017520" cy="228600"/>
          </a:xfrm>
        </p:spPr>
        <p:txBody>
          <a:bodyPr anchor="ctr"/>
          <a:lstStyle>
            <a:lvl1pPr marL="0" indent="0" algn="l" defTabSz="914363" rtl="0" eaLnBrk="1" latinLnBrk="0" hangingPunct="1">
              <a:buNone/>
              <a:defRPr lang="en-US" sz="900" kern="1200" spc="0" dirty="0">
                <a:gradFill>
                  <a:gsLst>
                    <a:gs pos="0">
                      <a:schemeClr val="bg1"/>
                    </a:gs>
                    <a:gs pos="100000">
                      <a:schemeClr val="bg1"/>
                    </a:gs>
                  </a:gsLst>
                  <a:lin ang="5400000" scaled="0"/>
                </a:gradFill>
                <a:latin typeface="+mn-lt"/>
                <a:ea typeface="+mn-ea"/>
                <a:cs typeface="+mn-cs"/>
              </a:defRPr>
            </a:lvl1pPr>
          </a:lstStyle>
          <a:p>
            <a:pPr lvl="0"/>
            <a:r>
              <a:rPr lang="en-US" dirty="0" smtClean="0"/>
              <a:t>Click to insert text</a:t>
            </a:r>
            <a:endParaRPr lang="en-US" dirty="0"/>
          </a:p>
        </p:txBody>
      </p:sp>
      <p:sp>
        <p:nvSpPr>
          <p:cNvPr id="9" name="TextBox 8"/>
          <p:cNvSpPr txBox="1"/>
          <p:nvPr userDrawn="1"/>
        </p:nvSpPr>
        <p:spPr>
          <a:xfrm>
            <a:off x="5788049" y="6420022"/>
            <a:ext cx="3049347" cy="230832"/>
          </a:xfrm>
          <a:prstGeom prst="rect">
            <a:avLst/>
          </a:prstGeom>
          <a:noFill/>
        </p:spPr>
        <p:txBody>
          <a:bodyPr wrap="square" rtlCol="0">
            <a:spAutoFit/>
          </a:bodyPr>
          <a:lstStyle/>
          <a:p>
            <a:pPr algn="r"/>
            <a:r>
              <a:rPr lang="en-US" sz="900" dirty="0" smtClean="0">
                <a:gradFill>
                  <a:gsLst>
                    <a:gs pos="0">
                      <a:schemeClr val="tx2"/>
                    </a:gs>
                    <a:gs pos="100000">
                      <a:schemeClr val="tx2"/>
                    </a:gs>
                  </a:gsLst>
                  <a:lin ang="5400000" scaled="0"/>
                </a:gradFill>
                <a:latin typeface="Segoe"/>
                <a:cs typeface="Segoe"/>
              </a:rPr>
              <a:t>Windows Phone</a:t>
            </a:r>
            <a:r>
              <a:rPr lang="en-US" sz="900" baseline="0" dirty="0" smtClean="0">
                <a:gradFill>
                  <a:gsLst>
                    <a:gs pos="0">
                      <a:schemeClr val="tx2"/>
                    </a:gs>
                    <a:gs pos="100000">
                      <a:schemeClr val="tx2"/>
                    </a:gs>
                  </a:gsLst>
                  <a:lin ang="5400000" scaled="0"/>
                </a:gradFill>
                <a:latin typeface="Segoe"/>
                <a:cs typeface="Segoe"/>
              </a:rPr>
              <a:t> </a:t>
            </a:r>
            <a:r>
              <a:rPr lang="en-US" sz="900" dirty="0" smtClean="0">
                <a:gradFill>
                  <a:gsLst>
                    <a:gs pos="0">
                      <a:schemeClr val="bg1"/>
                    </a:gs>
                    <a:gs pos="100000">
                      <a:schemeClr val="bg1"/>
                    </a:gs>
                  </a:gsLst>
                  <a:lin ang="5400000" scaled="0"/>
                </a:gradFill>
                <a:latin typeface="Segoe"/>
                <a:cs typeface="Segoe"/>
              </a:rPr>
              <a:t>Microsoft confidential. </a:t>
            </a:r>
            <a:endParaRPr lang="en-US" sz="900" dirty="0">
              <a:gradFill>
                <a:gsLst>
                  <a:gs pos="0">
                    <a:schemeClr val="bg1"/>
                  </a:gs>
                  <a:gs pos="100000">
                    <a:schemeClr val="bg1"/>
                  </a:gs>
                </a:gsLst>
                <a:lin ang="5400000" scaled="0"/>
              </a:gradFill>
              <a:latin typeface="Segoe"/>
              <a:cs typeface="Segoe"/>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75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2" dur="750" fill="hold"/>
                                        <p:tgtEl>
                                          <p:spTgt spid="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75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6" dur="7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2" decel="10000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1+#ppt_w/2"/>
                          </p:val>
                        </p:tav>
                        <p:tav tm="100000">
                          <p:val>
                            <p:strVal val="#ppt_x"/>
                          </p:val>
                        </p:tav>
                      </p:tavLst>
                    </p:anim>
                    <p:anim calcmode="lin" valueType="num">
                      <p:cBhvr additive="base">
                        <p:cTn dur="750" fill="hold"/>
                        <p:tgtEl>
                          <p:spTgt spid="3"/>
                        </p:tgtEl>
                        <p:attrNameLst>
                          <p:attrName>ppt_y</p:attrName>
                        </p:attrNameLst>
                      </p:cBhvr>
                      <p:tavLst>
                        <p:tav tm="0">
                          <p:val>
                            <p:strVal val="#ppt_y"/>
                          </p:val>
                        </p:tav>
                        <p:tav tm="100000">
                          <p:val>
                            <p:strVal val="#ppt_y"/>
                          </p:val>
                        </p:tav>
                      </p:tavLst>
                    </p:anim>
                  </p:childTnLst>
                </p:cTn>
              </p:par>
            </p:tnLst>
          </p:tmpl>
        </p:tmplLst>
      </p:bldP>
      <p:bldP spid="7" grpId="0" build="p">
        <p:tmplLst>
          <p:tmpl lvl="1">
            <p:tnLst>
              <p:par>
                <p:cTn presetID="2" presetClass="entr" presetSubtype="2" decel="100000" fill="hold" nodeType="withEffect">
                  <p:stCondLst>
                    <p:cond delay="25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Subtitle 2"/>
          <p:cNvSpPr>
            <a:spLocks noGrp="1"/>
          </p:cNvSpPr>
          <p:nvPr>
            <p:ph type="subTitle" idx="1"/>
          </p:nvPr>
        </p:nvSpPr>
        <p:spPr>
          <a:xfrm>
            <a:off x="550840" y="5426822"/>
            <a:ext cx="5598586" cy="374295"/>
          </a:xfrm>
        </p:spPr>
        <p:txBody>
          <a:bodyPr vert="horz" wrap="square" lIns="0" tIns="0" rIns="0" bIns="0" rtlCol="0" anchor="t">
            <a:spAutoFit/>
          </a:bodyPr>
          <a:lstStyle>
            <a:lvl1pPr marL="0" indent="0">
              <a:spcBef>
                <a:spcPts val="0"/>
              </a:spcBef>
              <a:buFontTx/>
              <a:buNone/>
              <a:defRPr lang="en-US" sz="2700" b="1" kern="1200" spc="-150" dirty="0">
                <a:gradFill>
                  <a:gsLst>
                    <a:gs pos="0">
                      <a:schemeClr val="bg1"/>
                    </a:gs>
                    <a:gs pos="100000">
                      <a:schemeClr val="bg1"/>
                    </a:gs>
                  </a:gsLst>
                  <a:lin ang="5400000" scaled="0"/>
                </a:gradFill>
                <a:latin typeface="Segoe Light" pitchFamily="34" charset="0"/>
                <a:ea typeface="+mn-ea"/>
                <a:cs typeface="+mn-cs"/>
              </a:defRPr>
            </a:lvl1pPr>
          </a:lstStyle>
          <a:p>
            <a:pPr marL="0" lvl="0" indent="0" algn="l" defTabSz="685961" rtl="0" eaLnBrk="1" latinLnBrk="0" hangingPunct="1">
              <a:lnSpc>
                <a:spcPct val="90000"/>
              </a:lnSpc>
              <a:spcBef>
                <a:spcPts val="0"/>
              </a:spcBef>
              <a:buClr>
                <a:schemeClr val="tx2"/>
              </a:buClr>
              <a:buSzPct val="90000"/>
              <a:buFontTx/>
              <a:buNone/>
            </a:pPr>
            <a:r>
              <a:rPr lang="en-US" smtClean="0"/>
              <a:t>Click to edit Master subtitle style</a:t>
            </a:r>
            <a:endParaRPr lang="en-US" dirty="0"/>
          </a:p>
        </p:txBody>
      </p:sp>
      <p:sp>
        <p:nvSpPr>
          <p:cNvPr id="7" name="Text Placeholder 8"/>
          <p:cNvSpPr>
            <a:spLocks noGrp="1"/>
          </p:cNvSpPr>
          <p:nvPr>
            <p:ph type="body" sz="quarter" idx="10" hasCustomPrompt="1"/>
          </p:nvPr>
        </p:nvSpPr>
        <p:spPr>
          <a:xfrm>
            <a:off x="550863" y="5823667"/>
            <a:ext cx="5679569" cy="291118"/>
          </a:xfrm>
        </p:spPr>
        <p:txBody>
          <a:bodyPr/>
          <a:lstStyle>
            <a:lvl1pPr marL="0" indent="0">
              <a:spcBef>
                <a:spcPts val="0"/>
              </a:spcBef>
              <a:buFontTx/>
              <a:buNone/>
              <a:defRPr sz="2100">
                <a:latin typeface="Segoe Light" pitchFamily="34" charset="0"/>
              </a:defRPr>
            </a:lvl1pPr>
          </a:lstStyle>
          <a:p>
            <a:r>
              <a:rPr lang="en-US" dirty="0" smtClean="0"/>
              <a:t>Click to edit Master subtitle style</a:t>
            </a:r>
            <a:endParaRPr lang="en-US" dirty="0"/>
          </a:p>
        </p:txBody>
      </p:sp>
      <p:sp>
        <p:nvSpPr>
          <p:cNvPr id="8" name="Text Placeholder 8"/>
          <p:cNvSpPr>
            <a:spLocks noGrp="1"/>
          </p:cNvSpPr>
          <p:nvPr>
            <p:ph type="body" sz="quarter" idx="11" hasCustomPrompt="1"/>
          </p:nvPr>
        </p:nvSpPr>
        <p:spPr>
          <a:xfrm>
            <a:off x="550863" y="6109682"/>
            <a:ext cx="5679569" cy="291118"/>
          </a:xfrm>
        </p:spPr>
        <p:txBody>
          <a:bodyPr/>
          <a:lstStyle>
            <a:lvl1pPr marL="0" indent="0">
              <a:spcBef>
                <a:spcPts val="0"/>
              </a:spcBef>
              <a:buFontTx/>
              <a:buNone/>
              <a:defRPr sz="2100">
                <a:latin typeface="Segoe Light" pitchFamily="34" charset="0"/>
              </a:defRPr>
            </a:lvl1pPr>
          </a:lstStyle>
          <a:p>
            <a:r>
              <a:rPr lang="en-US" dirty="0" smtClean="0"/>
              <a:t>Click to edit Master subtitle style</a:t>
            </a:r>
            <a:endParaRPr lang="en-US" dirty="0"/>
          </a:p>
        </p:txBody>
      </p:sp>
      <p:sp>
        <p:nvSpPr>
          <p:cNvPr id="9" name="Title 1"/>
          <p:cNvSpPr>
            <a:spLocks noGrp="1"/>
          </p:cNvSpPr>
          <p:nvPr>
            <p:ph type="ctrTitle"/>
          </p:nvPr>
        </p:nvSpPr>
        <p:spPr>
          <a:xfrm>
            <a:off x="555738" y="2976018"/>
            <a:ext cx="8046720" cy="1098296"/>
          </a:xfrm>
        </p:spPr>
        <p:txBody>
          <a:bodyPr anchor="ctr" anchorCtr="0">
            <a:noAutofit/>
          </a:bodyPr>
          <a:lstStyle>
            <a:lvl1pPr>
              <a:lnSpc>
                <a:spcPct val="90000"/>
              </a:lnSpc>
              <a:tabLst>
                <a:tab pos="1504361" algn="l"/>
              </a:tabLst>
              <a:defRPr lang="en-US" sz="5400" b="0" kern="1200" cap="none" spc="-150" baseline="0" dirty="0">
                <a:ln w="3175">
                  <a:noFill/>
                </a:ln>
                <a:gradFill>
                  <a:gsLst>
                    <a:gs pos="0">
                      <a:schemeClr val="bg2"/>
                    </a:gs>
                    <a:gs pos="100000">
                      <a:schemeClr val="bg2"/>
                    </a:gs>
                  </a:gsLst>
                  <a:lin ang="5400000" scaled="0"/>
                </a:gradFill>
                <a:effectLst/>
                <a:latin typeface="Segoe Light" pitchFamily="34" charset="0"/>
                <a:ea typeface="+mn-ea"/>
                <a:cs typeface="+mn-cs"/>
              </a:defRPr>
            </a:lvl1pPr>
          </a:lstStyle>
          <a:p>
            <a:pPr lvl="0" algn="l" defTabSz="685961" rtl="0" eaLnBrk="1" latinLnBrk="0" hangingPunct="1">
              <a:lnSpc>
                <a:spcPct val="90000"/>
              </a:lnSpc>
              <a:spcBef>
                <a:spcPct val="0"/>
              </a:spcBef>
              <a:buNone/>
            </a:pPr>
            <a:r>
              <a:rPr lang="en-US" smtClean="0"/>
              <a:t>Click to edit Master title style</a:t>
            </a:r>
            <a:endParaRPr lang="en-US" dirty="0"/>
          </a:p>
        </p:txBody>
      </p:sp>
    </p:spTree>
    <p:extLst>
      <p:ext uri="{BB962C8B-B14F-4D97-AF65-F5344CB8AC3E}">
        <p14:creationId xmlns:p14="http://schemas.microsoft.com/office/powerpoint/2010/main" val="15574472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300"/>
                                  </p:stCondLst>
                                  <p:childTnLst>
                                    <p:set>
                                      <p:cBhvr>
                                        <p:cTn id="6" dur="1" fill="hold">
                                          <p:stCondLst>
                                            <p:cond delay="0"/>
                                          </p:stCondLst>
                                        </p:cTn>
                                        <p:tgtEl>
                                          <p:spTgt spid="9"/>
                                        </p:tgtEl>
                                        <p:attrNameLst>
                                          <p:attrName>style.visibility</p:attrName>
                                        </p:attrNameLst>
                                      </p:cBhvr>
                                      <p:to>
                                        <p:strVal val="visible"/>
                                      </p:to>
                                    </p:set>
                                  </p:childTnLst>
                                </p:cTn>
                              </p:par>
                              <p:par>
                                <p:cTn id="7" presetID="42" presetClass="path" presetSubtype="0" decel="100000" fill="hold" grpId="2" nodeType="withEffect">
                                  <p:stCondLst>
                                    <p:cond delay="250"/>
                                  </p:stCondLst>
                                  <p:childTnLst>
                                    <p:animMotion origin="layout" path="M 2.20661E-6 -4.07407E-6 L 1.02966 -0.00115 " pathEditMode="relative" rAng="0" ptsTypes="AA">
                                      <p:cBhvr>
                                        <p:cTn id="8" dur="750" spd="-100000" fill="hold"/>
                                        <p:tgtEl>
                                          <p:spTgt spid="9"/>
                                        </p:tgtEl>
                                        <p:attrNameLst>
                                          <p:attrName>ppt_x</p:attrName>
                                          <p:attrName>ppt_y</p:attrName>
                                        </p:attrNameLst>
                                      </p:cBhvr>
                                      <p:rCtr x="51483" y="-69"/>
                                    </p:animMotion>
                                  </p:childTnLst>
                                </p:cTn>
                              </p:par>
                              <p:par>
                                <p:cTn id="9" presetID="1" presetClass="entr" presetSubtype="0" fill="hold" grpId="1" nodeType="withEffect">
                                  <p:stCondLst>
                                    <p:cond delay="50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42" presetClass="path" presetSubtype="0" decel="100000" fill="hold" grpId="2" nodeType="withEffect">
                                  <p:stCondLst>
                                    <p:cond delay="500"/>
                                  </p:stCondLst>
                                  <p:childTnLst>
                                    <p:animMotion origin="layout" path="M 4.93885E-6 3.7037E-6 L 1.09367 -0.00324 " pathEditMode="relative" rAng="0" ptsTypes="AA">
                                      <p:cBhvr>
                                        <p:cTn id="12" dur="750" spd="-100000" fill="hold"/>
                                        <p:tgtEl>
                                          <p:spTgt spid="6">
                                            <p:txEl>
                                              <p:pRg st="0" end="0"/>
                                            </p:txEl>
                                          </p:spTgt>
                                        </p:tgtEl>
                                        <p:attrNameLst>
                                          <p:attrName>ppt_x</p:attrName>
                                          <p:attrName>ppt_y</p:attrName>
                                        </p:attrNameLst>
                                      </p:cBhvr>
                                      <p:rCtr x="54684" y="-162"/>
                                    </p:animMotion>
                                  </p:childTnLst>
                                </p:cTn>
                              </p:par>
                              <p:par>
                                <p:cTn id="13" presetID="1" presetClass="entr" presetSubtype="0" fill="hold" grpId="1" nodeType="withEffect">
                                  <p:stCondLst>
                                    <p:cond delay="75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42" presetClass="path" presetSubtype="0" decel="100000" fill="hold" grpId="2" nodeType="withEffect">
                                  <p:stCondLst>
                                    <p:cond delay="750"/>
                                  </p:stCondLst>
                                  <p:childTnLst>
                                    <p:animMotion origin="layout" path="M 1.66797E-6 7.40741E-7 L 1.14754 7.40741E-7 " pathEditMode="relative" rAng="0" ptsTypes="AA">
                                      <p:cBhvr>
                                        <p:cTn id="16" dur="750" spd="-100000" fill="hold"/>
                                        <p:tgtEl>
                                          <p:spTgt spid="7">
                                            <p:txEl>
                                              <p:pRg st="0" end="0"/>
                                            </p:txEl>
                                          </p:spTgt>
                                        </p:tgtEl>
                                        <p:attrNameLst>
                                          <p:attrName>ppt_x</p:attrName>
                                          <p:attrName>ppt_y</p:attrName>
                                        </p:attrNameLst>
                                      </p:cBhvr>
                                      <p:rCtr x="57377" y="0"/>
                                    </p:animMotion>
                                  </p:childTnLst>
                                </p:cTn>
                              </p:par>
                              <p:par>
                                <p:cTn id="17" presetID="1" presetClass="entr" presetSubtype="0" fill="hold" grpId="1" nodeType="withEffect">
                                  <p:stCondLst>
                                    <p:cond delay="100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par>
                                <p:cTn id="19" presetID="42" presetClass="path" presetSubtype="0" decel="100000" fill="hold" grpId="2" nodeType="withEffect">
                                  <p:stCondLst>
                                    <p:cond delay="1000"/>
                                  </p:stCondLst>
                                  <p:childTnLst>
                                    <p:animMotion origin="layout" path="M 1.66797E-6 7.40741E-7 L 1.14754 7.40741E-7 " pathEditMode="relative" rAng="0" ptsTypes="AA">
                                      <p:cBhvr>
                                        <p:cTn id="20" dur="750" spd="-100000" fill="hold"/>
                                        <p:tgtEl>
                                          <p:spTgt spid="8">
                                            <p:txEl>
                                              <p:pRg st="0" end="0"/>
                                            </p:txEl>
                                          </p:spTgt>
                                        </p:tgtEl>
                                        <p:attrNameLst>
                                          <p:attrName>ppt_x</p:attrName>
                                          <p:attrName>ppt_y</p:attrName>
                                        </p:attrNameLst>
                                      </p:cBhvr>
                                      <p:rCtr x="57377" y="0"/>
                                    </p:animMotion>
                                  </p:childTnLst>
                                </p:cTn>
                              </p:par>
                              <p:par>
                                <p:cTn id="21" presetID="42" presetClass="path" presetSubtype="0" decel="100000" fill="hold" grpId="0" nodeType="withEffect">
                                  <p:stCondLst>
                                    <p:cond delay="0"/>
                                  </p:stCondLst>
                                  <p:childTnLst>
                                    <p:animMotion origin="layout" path="M -1.04167E-6 -4.07407E-6 L -0.64453 -0.00115 " pathEditMode="relative" rAng="0" ptsTypes="AA">
                                      <p:cBhvr>
                                        <p:cTn id="22" dur="750" fill="hold"/>
                                        <p:tgtEl>
                                          <p:spTgt spid="9"/>
                                        </p:tgtEl>
                                        <p:attrNameLst>
                                          <p:attrName>ppt_x</p:attrName>
                                          <p:attrName>ppt_y</p:attrName>
                                        </p:attrNameLst>
                                      </p:cBhvr>
                                      <p:rCtr x="-32227" y="-69"/>
                                    </p:animMotion>
                                  </p:childTnLst>
                                </p:cTn>
                              </p:par>
                              <p:par>
                                <p:cTn id="23" presetID="42" presetClass="path" presetSubtype="0" decel="100000" fill="hold" grpId="0" nodeType="withEffect">
                                  <p:stCondLst>
                                    <p:cond delay="250"/>
                                  </p:stCondLst>
                                  <p:childTnLst>
                                    <p:animMotion origin="layout" path="M 2.29167E-6 3.7037E-6 L -0.78985 0.00324 " pathEditMode="relative" rAng="0" ptsTypes="AA">
                                      <p:cBhvr>
                                        <p:cTn id="24" dur="750" fill="hold"/>
                                        <p:tgtEl>
                                          <p:spTgt spid="6">
                                            <p:txEl>
                                              <p:pRg st="0" end="0"/>
                                            </p:txEl>
                                          </p:spTgt>
                                        </p:tgtEl>
                                        <p:attrNameLst>
                                          <p:attrName>ppt_x</p:attrName>
                                          <p:attrName>ppt_y</p:attrName>
                                        </p:attrNameLst>
                                      </p:cBhvr>
                                      <p:rCtr x="-39492" y="162"/>
                                    </p:animMotion>
                                  </p:childTnLst>
                                </p:cTn>
                              </p:par>
                              <p:par>
                                <p:cTn id="25" presetID="42" presetClass="path" presetSubtype="0" decel="100000" fill="hold" grpId="0" nodeType="withEffect">
                                  <p:stCondLst>
                                    <p:cond delay="500"/>
                                  </p:stCondLst>
                                  <p:childTnLst>
                                    <p:animMotion origin="layout" path="M -3.26828E-6 7.40741E-7 L -0.72365 0.00393 " pathEditMode="relative" rAng="0" ptsTypes="AA">
                                      <p:cBhvr>
                                        <p:cTn id="26" dur="750" fill="hold"/>
                                        <p:tgtEl>
                                          <p:spTgt spid="7">
                                            <p:txEl>
                                              <p:pRg st="0" end="0"/>
                                            </p:txEl>
                                          </p:spTgt>
                                        </p:tgtEl>
                                        <p:attrNameLst>
                                          <p:attrName>ppt_x</p:attrName>
                                          <p:attrName>ppt_y</p:attrName>
                                        </p:attrNameLst>
                                      </p:cBhvr>
                                      <p:rCtr x="-36183" y="185"/>
                                    </p:animMotion>
                                  </p:childTnLst>
                                </p:cTn>
                              </p:par>
                              <p:par>
                                <p:cTn id="27" presetID="42" presetClass="path" presetSubtype="0" decel="100000" fill="hold" grpId="0" nodeType="withEffect">
                                  <p:stCondLst>
                                    <p:cond delay="750"/>
                                  </p:stCondLst>
                                  <p:childTnLst>
                                    <p:animMotion origin="layout" path="M -3.26828E-6 7.40741E-7 L -0.72365 0.00393 " pathEditMode="relative" rAng="0" ptsTypes="AA">
                                      <p:cBhvr>
                                        <p:cTn id="28" dur="750" fill="hold"/>
                                        <p:tgtEl>
                                          <p:spTgt spid="8">
                                            <p:txEl>
                                              <p:pRg st="0" end="0"/>
                                            </p:txEl>
                                          </p:spTgt>
                                        </p:tgtEl>
                                        <p:attrNameLst>
                                          <p:attrName>ppt_x</p:attrName>
                                          <p:attrName>ppt_y</p:attrName>
                                        </p:attrNameLst>
                                      </p:cBhvr>
                                      <p:rCtr x="-36183"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42" presetClass="path" presetSubtype="0" decel="100000" fill="hold" nodeType="withEffect">
                  <p:stCondLst>
                    <p:cond delay="250"/>
                  </p:stCondLst>
                  <p:childTnLst>
                    <p:animMotion origin="layout" path="M 2.29167E-6 3.7037E-6 L -0.78985 0.00324 " pathEditMode="relative" rAng="0" ptsTypes="AA">
                      <p:cBhvr>
                        <p:cTn dur="750" fill="hold"/>
                        <p:tgtEl>
                          <p:spTgt spid="6"/>
                        </p:tgtEl>
                        <p:attrNameLst>
                          <p:attrName>ppt_x</p:attrName>
                          <p:attrName>ppt_y</p:attrName>
                        </p:attrNameLst>
                      </p:cBhvr>
                      <p:rCtr x="-39492" y="162"/>
                    </p:animMotion>
                  </p:childTnLst>
                </p:cTn>
              </p:par>
            </p:tnLst>
          </p:tmpl>
        </p:tmplLst>
      </p:bldP>
      <p:bldP spid="6" grpId="1" build="p">
        <p:tmplLst>
          <p:tmpl lvl="1">
            <p:tnLst>
              <p:par>
                <p:cTn presetID="1" presetClass="entr" presetSubtype="0" fill="hold" nodeType="withEffect">
                  <p:stCondLst>
                    <p:cond delay="50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6" grpId="2" build="p">
        <p:tmplLst>
          <p:tmpl lvl="1">
            <p:tnLst>
              <p:par>
                <p:cTn presetID="42" presetClass="path" presetSubtype="0" decel="100000" fill="hold" nodeType="withEffect">
                  <p:stCondLst>
                    <p:cond delay="500"/>
                  </p:stCondLst>
                  <p:childTnLst>
                    <p:animMotion origin="layout" path="M 4.93885E-6 3.7037E-6 L 1.09367 -0.00324 " pathEditMode="relative" rAng="0" ptsTypes="AA">
                      <p:cBhvr>
                        <p:cTn dur="750" spd="-100000" fill="hold"/>
                        <p:tgtEl>
                          <p:spTgt spid="6"/>
                        </p:tgtEl>
                        <p:attrNameLst>
                          <p:attrName>ppt_x</p:attrName>
                          <p:attrName>ppt_y</p:attrName>
                        </p:attrNameLst>
                      </p:cBhvr>
                      <p:rCtr x="54684" y="-162"/>
                    </p:animMotion>
                  </p:childTnLst>
                </p:cTn>
              </p:par>
            </p:tnLst>
          </p:tmpl>
        </p:tmplLst>
      </p:bldP>
      <p:bldP spid="7" grpId="0" build="p">
        <p:tmplLst>
          <p:tmpl lvl="1">
            <p:tnLst>
              <p:par>
                <p:cTn presetID="42" presetClass="path" presetSubtype="0" decel="100000" fill="hold" nodeType="withEffect">
                  <p:stCondLst>
                    <p:cond delay="500"/>
                  </p:stCondLst>
                  <p:childTnLst>
                    <p:animMotion origin="layout" path="M -3.26828E-6 7.40741E-7 L -0.72365 0.00393 " pathEditMode="relative" rAng="0" ptsTypes="AA">
                      <p:cBhvr>
                        <p:cTn dur="750" fill="hold"/>
                        <p:tgtEl>
                          <p:spTgt spid="7"/>
                        </p:tgtEl>
                        <p:attrNameLst>
                          <p:attrName>ppt_x</p:attrName>
                          <p:attrName>ppt_y</p:attrName>
                        </p:attrNameLst>
                      </p:cBhvr>
                      <p:rCtr x="-36183" y="185"/>
                    </p:animMotion>
                  </p:childTnLst>
                </p:cTn>
              </p:par>
            </p:tnLst>
          </p:tmpl>
        </p:tmplLst>
      </p:bldP>
      <p:bldP spid="7" grpId="1" build="p">
        <p:tmplLst>
          <p:tmpl lvl="1">
            <p:tnLst>
              <p:par>
                <p:cTn presetID="1" presetClass="entr" presetSubtype="0" fill="hold" nodeType="withEffect">
                  <p:stCondLst>
                    <p:cond delay="750"/>
                  </p:stCondLst>
                  <p:childTnLst>
                    <p:set>
                      <p:cBhvr>
                        <p:cTn dur="1" fill="hold">
                          <p:stCondLst>
                            <p:cond delay="0"/>
                          </p:stCondLst>
                        </p:cTn>
                        <p:tgtEl>
                          <p:spTgt spid="7"/>
                        </p:tgtEl>
                        <p:attrNameLst>
                          <p:attrName>style.visibility</p:attrName>
                        </p:attrNameLst>
                      </p:cBhvr>
                      <p:to>
                        <p:strVal val="visible"/>
                      </p:to>
                    </p:set>
                  </p:childTnLst>
                </p:cTn>
              </p:par>
            </p:tnLst>
          </p:tmpl>
        </p:tmplLst>
      </p:bldP>
      <p:bldP spid="7" grpId="2" build="p">
        <p:tmplLst>
          <p:tmpl lvl="1">
            <p:tnLst>
              <p:par>
                <p:cTn presetID="42" presetClass="path" presetSubtype="0" decel="100000" fill="hold" nodeType="withEffect">
                  <p:stCondLst>
                    <p:cond delay="750"/>
                  </p:stCondLst>
                  <p:childTnLst>
                    <p:animMotion origin="layout" path="M 1.66797E-6 7.40741E-7 L 1.14754 7.40741E-7 " pathEditMode="relative" rAng="0" ptsTypes="AA">
                      <p:cBhvr>
                        <p:cTn dur="750" spd="-100000" fill="hold"/>
                        <p:tgtEl>
                          <p:spTgt spid="7"/>
                        </p:tgtEl>
                        <p:attrNameLst>
                          <p:attrName>ppt_x</p:attrName>
                          <p:attrName>ppt_y</p:attrName>
                        </p:attrNameLst>
                      </p:cBhvr>
                      <p:rCtr x="57377" y="0"/>
                    </p:animMotion>
                  </p:childTnLst>
                </p:cTn>
              </p:par>
            </p:tnLst>
          </p:tmpl>
        </p:tmplLst>
      </p:bldP>
      <p:bldP spid="8" grpId="0" build="p">
        <p:tmplLst>
          <p:tmpl lvl="1">
            <p:tnLst>
              <p:par>
                <p:cTn presetID="42" presetClass="path" presetSubtype="0" decel="100000" fill="hold" nodeType="withEffect">
                  <p:stCondLst>
                    <p:cond delay="750"/>
                  </p:stCondLst>
                  <p:childTnLst>
                    <p:animMotion origin="layout" path="M -3.26828E-6 7.40741E-7 L -0.72365 0.00393 " pathEditMode="relative" rAng="0" ptsTypes="AA">
                      <p:cBhvr>
                        <p:cTn dur="750" fill="hold"/>
                        <p:tgtEl>
                          <p:spTgt spid="8"/>
                        </p:tgtEl>
                        <p:attrNameLst>
                          <p:attrName>ppt_x</p:attrName>
                          <p:attrName>ppt_y</p:attrName>
                        </p:attrNameLst>
                      </p:cBhvr>
                      <p:rCtr x="-36183" y="185"/>
                    </p:animMotion>
                  </p:childTnLst>
                </p:cTn>
              </p:par>
            </p:tnLst>
          </p:tmpl>
        </p:tmplLst>
      </p:bldP>
      <p:bldP spid="8" grpId="1" build="p">
        <p:tmplLst>
          <p:tmpl lvl="1">
            <p:tnLst>
              <p:par>
                <p:cTn presetID="1" presetClass="entr" presetSubtype="0" fill="hold" nodeType="withEffect">
                  <p:stCondLst>
                    <p:cond delay="100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8" grpId="2" build="p">
        <p:tmplLst>
          <p:tmpl lvl="1">
            <p:tnLst>
              <p:par>
                <p:cTn presetID="42" presetClass="path" presetSubtype="0" decel="100000" fill="hold" nodeType="withEffect">
                  <p:stCondLst>
                    <p:cond delay="1000"/>
                  </p:stCondLst>
                  <p:childTnLst>
                    <p:animMotion origin="layout" path="M 1.66797E-6 7.40741E-7 L 1.14754 7.40741E-7 " pathEditMode="relative" rAng="0" ptsTypes="AA">
                      <p:cBhvr>
                        <p:cTn dur="750" spd="-100000" fill="hold"/>
                        <p:tgtEl>
                          <p:spTgt spid="8"/>
                        </p:tgtEl>
                        <p:attrNameLst>
                          <p:attrName>ppt_x</p:attrName>
                          <p:attrName>ppt_y</p:attrName>
                        </p:attrNameLst>
                      </p:cBhvr>
                      <p:rCtr x="57377" y="0"/>
                    </p:animMotion>
                  </p:childTnLst>
                </p:cTn>
              </p:par>
            </p:tnLst>
          </p:tmpl>
        </p:tmplLst>
      </p:bldP>
      <p:bldP spid="9" grpId="0"/>
      <p:bldP spid="9" grpId="1"/>
      <p:bldP spid="9" grpId="2"/>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431800"/>
            <a:ext cx="8363938" cy="830997"/>
          </a:xfrm>
        </p:spPr>
        <p:txBody>
          <a:bodyPr/>
          <a:lstStyle/>
          <a:p>
            <a:r>
              <a:rPr lang="en-US" dirty="0" smtClean="0"/>
              <a:t>Master title style</a:t>
            </a:r>
            <a:endParaRPr lang="en-US" dirty="0"/>
          </a:p>
        </p:txBody>
      </p:sp>
      <p:sp>
        <p:nvSpPr>
          <p:cNvPr id="5" name="Text Placeholder 4"/>
          <p:cNvSpPr>
            <a:spLocks noGrp="1"/>
          </p:cNvSpPr>
          <p:nvPr>
            <p:ph type="body" sz="quarter" idx="10"/>
          </p:nvPr>
        </p:nvSpPr>
        <p:spPr>
          <a:xfrm>
            <a:off x="381000" y="1905000"/>
            <a:ext cx="8363938" cy="2609945"/>
          </a:xfrm>
        </p:spPr>
        <p:txBody>
          <a:bodyPr/>
          <a:lstStyle>
            <a:lvl1pPr marL="347663" indent="-347663">
              <a:defRPr sz="3200"/>
            </a:lvl1pPr>
            <a:lvl2pPr marL="744538" indent="-284163">
              <a:defRPr sz="3200"/>
            </a:lvl2pPr>
            <a:lvl3pPr marL="1143000" indent="-287338">
              <a:defRPr sz="3200"/>
            </a:lvl3pPr>
            <a:lvl4pPr marL="1490663" indent="-231775">
              <a:defRPr sz="3200"/>
            </a:lvl4pPr>
            <a:lvl5pPr marL="1828800" indent="-223838">
              <a:defRPr sz="3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Slide Number Placeholder 2"/>
          <p:cNvSpPr>
            <a:spLocks noGrp="1"/>
          </p:cNvSpPr>
          <p:nvPr>
            <p:ph type="sldNum" sz="quarter" idx="11"/>
          </p:nvPr>
        </p:nvSpPr>
        <p:spPr/>
        <p:txBody>
          <a:bodyPr/>
          <a:lstStyle/>
          <a:p>
            <a:fld id="{FA4D70B2-FFE3-4A03-B1E0-7C666E9CB4BE}" type="slidenum">
              <a:rPr lang="en-US" smtClean="0"/>
              <a:pPr/>
              <a:t>‹#›</a:t>
            </a:fld>
            <a:endParaRPr lang="en-US" dirty="0"/>
          </a:p>
        </p:txBody>
      </p:sp>
      <p:sp>
        <p:nvSpPr>
          <p:cNvPr id="6" name="TextBox 5"/>
          <p:cNvSpPr txBox="1"/>
          <p:nvPr userDrawn="1"/>
        </p:nvSpPr>
        <p:spPr>
          <a:xfrm>
            <a:off x="5788049" y="6420022"/>
            <a:ext cx="3049347" cy="230832"/>
          </a:xfrm>
          <a:prstGeom prst="rect">
            <a:avLst/>
          </a:prstGeom>
          <a:noFill/>
        </p:spPr>
        <p:txBody>
          <a:bodyPr wrap="square" rtlCol="0">
            <a:spAutoFit/>
          </a:bodyPr>
          <a:lstStyle/>
          <a:p>
            <a:pPr algn="r"/>
            <a:r>
              <a:rPr lang="en-US" sz="900" dirty="0" smtClean="0">
                <a:gradFill>
                  <a:gsLst>
                    <a:gs pos="0">
                      <a:schemeClr val="tx2"/>
                    </a:gs>
                    <a:gs pos="100000">
                      <a:schemeClr val="tx2"/>
                    </a:gs>
                  </a:gsLst>
                  <a:lin ang="5400000" scaled="0"/>
                </a:gradFill>
                <a:latin typeface="Segoe"/>
                <a:cs typeface="Segoe"/>
              </a:rPr>
              <a:t>Windows Phone</a:t>
            </a:r>
            <a:r>
              <a:rPr lang="en-US" sz="900" baseline="0" dirty="0" smtClean="0">
                <a:gradFill>
                  <a:gsLst>
                    <a:gs pos="0">
                      <a:schemeClr val="tx2"/>
                    </a:gs>
                    <a:gs pos="100000">
                      <a:schemeClr val="tx2"/>
                    </a:gs>
                  </a:gsLst>
                  <a:lin ang="5400000" scaled="0"/>
                </a:gradFill>
                <a:latin typeface="Segoe"/>
                <a:cs typeface="Segoe"/>
              </a:rPr>
              <a:t> </a:t>
            </a:r>
            <a:r>
              <a:rPr lang="en-US" sz="900" dirty="0" smtClean="0">
                <a:gradFill>
                  <a:gsLst>
                    <a:gs pos="0">
                      <a:schemeClr val="bg1"/>
                    </a:gs>
                    <a:gs pos="100000">
                      <a:schemeClr val="bg1"/>
                    </a:gs>
                  </a:gsLst>
                  <a:lin ang="5400000" scaled="0"/>
                </a:gradFill>
                <a:latin typeface="Segoe"/>
                <a:cs typeface="Segoe"/>
              </a:rPr>
              <a:t>Microsoft confidential. </a:t>
            </a:r>
            <a:endParaRPr lang="en-US" sz="900" dirty="0">
              <a:gradFill>
                <a:gsLst>
                  <a:gs pos="0">
                    <a:schemeClr val="bg1"/>
                  </a:gs>
                  <a:gs pos="100000">
                    <a:schemeClr val="bg1"/>
                  </a:gs>
                </a:gsLst>
                <a:lin ang="5400000" scaled="0"/>
              </a:gradFill>
              <a:latin typeface="Segoe"/>
              <a:cs typeface="Segoe"/>
            </a:endParaRPr>
          </a:p>
        </p:txBody>
      </p:sp>
      <p:sp>
        <p:nvSpPr>
          <p:cNvPr id="8" name="Text Placeholder 5"/>
          <p:cNvSpPr>
            <a:spLocks noGrp="1"/>
          </p:cNvSpPr>
          <p:nvPr>
            <p:ph type="body" sz="quarter" idx="12" hasCustomPrompt="1"/>
          </p:nvPr>
        </p:nvSpPr>
        <p:spPr>
          <a:xfrm>
            <a:off x="550863" y="6422253"/>
            <a:ext cx="3017520" cy="228600"/>
          </a:xfrm>
        </p:spPr>
        <p:txBody>
          <a:bodyPr anchor="ctr"/>
          <a:lstStyle>
            <a:lvl1pPr marL="0" indent="0" algn="l" defTabSz="914363" rtl="0" eaLnBrk="1" latinLnBrk="0" hangingPunct="1">
              <a:buNone/>
              <a:defRPr lang="en-US" sz="900" kern="1200" spc="0" dirty="0">
                <a:gradFill>
                  <a:gsLst>
                    <a:gs pos="0">
                      <a:schemeClr val="bg1"/>
                    </a:gs>
                    <a:gs pos="100000">
                      <a:schemeClr val="bg1"/>
                    </a:gs>
                  </a:gsLst>
                  <a:lin ang="5400000" scaled="0"/>
                </a:gradFill>
                <a:latin typeface="+mn-lt"/>
                <a:ea typeface="+mn-ea"/>
                <a:cs typeface="+mn-cs"/>
              </a:defRPr>
            </a:lvl1pPr>
          </a:lstStyle>
          <a:p>
            <a:pPr lvl="0"/>
            <a:r>
              <a:rPr lang="en-US" dirty="0" smtClean="0"/>
              <a:t>Click to insert text</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0862" y="431800"/>
            <a:ext cx="8194075" cy="923330"/>
          </a:xfrm>
        </p:spPr>
        <p:txBody>
          <a:bodyPr/>
          <a:lstStyle>
            <a:lvl1pPr>
              <a:lnSpc>
                <a:spcPct val="100000"/>
              </a:lnSpc>
              <a:defRPr lang="en-US" sz="6000" b="0" kern="1200" cap="none" spc="-150" baseline="0" dirty="0">
                <a:ln w="3175">
                  <a:noFill/>
                </a:ln>
                <a:gradFill flip="none" rotWithShape="1">
                  <a:gsLst>
                    <a:gs pos="0">
                      <a:schemeClr val="bg1"/>
                    </a:gs>
                    <a:gs pos="86000">
                      <a:schemeClr val="bg1"/>
                    </a:gs>
                  </a:gsLst>
                  <a:lin ang="5400000" scaled="0"/>
                  <a:tileRect/>
                </a:gradFill>
                <a:effectLst/>
                <a:latin typeface="Segoe Light" pitchFamily="34" charset="0"/>
                <a:ea typeface="+mn-ea"/>
                <a:cs typeface="Arial" charset="0"/>
              </a:defRPr>
            </a:lvl1pPr>
          </a:lstStyle>
          <a:p>
            <a:r>
              <a:rPr lang="en-US" dirty="0" smtClean="0"/>
              <a:t>Master title style</a:t>
            </a:r>
            <a:endParaRPr lang="en-US" dirty="0"/>
          </a:p>
        </p:txBody>
      </p:sp>
      <p:sp>
        <p:nvSpPr>
          <p:cNvPr id="3" name="Content Placeholder 2"/>
          <p:cNvSpPr>
            <a:spLocks noGrp="1"/>
          </p:cNvSpPr>
          <p:nvPr>
            <p:ph idx="1"/>
          </p:nvPr>
        </p:nvSpPr>
        <p:spPr>
          <a:xfrm>
            <a:off x="379483" y="1905000"/>
            <a:ext cx="8363938" cy="2609945"/>
          </a:xfrm>
        </p:spPr>
        <p:txBody>
          <a:bodyPr/>
          <a:lstStyle>
            <a:lvl1pPr>
              <a:lnSpc>
                <a:spcPct val="90000"/>
              </a:lnSpc>
              <a:defRPr sz="3200"/>
            </a:lvl1pPr>
            <a:lvl2pPr>
              <a:lnSpc>
                <a:spcPct val="90000"/>
              </a:lnSpc>
              <a:defRPr sz="3200"/>
            </a:lvl2pPr>
            <a:lvl3pPr>
              <a:lnSpc>
                <a:spcPct val="90000"/>
              </a:lnSpc>
              <a:defRPr sz="3200"/>
            </a:lvl3pPr>
            <a:lvl4pPr>
              <a:lnSpc>
                <a:spcPct val="90000"/>
              </a:lnSpc>
              <a:defRPr sz="3200"/>
            </a:lvl4pPr>
            <a:lvl5pPr>
              <a:lnSpc>
                <a:spcPct val="90000"/>
              </a:lnSpc>
              <a:defRPr sz="3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FA4D70B2-FFE3-4A03-B1E0-7C666E9CB4BE}" type="slidenum">
              <a:rPr lang="en-US" smtClean="0"/>
              <a:pPr/>
              <a:t>‹#›</a:t>
            </a:fld>
            <a:endParaRPr lang="en-US" dirty="0"/>
          </a:p>
        </p:txBody>
      </p:sp>
      <p:sp>
        <p:nvSpPr>
          <p:cNvPr id="7" name="TextBox 6"/>
          <p:cNvSpPr txBox="1"/>
          <p:nvPr userDrawn="1"/>
        </p:nvSpPr>
        <p:spPr>
          <a:xfrm>
            <a:off x="5788049" y="6420022"/>
            <a:ext cx="3049347" cy="230832"/>
          </a:xfrm>
          <a:prstGeom prst="rect">
            <a:avLst/>
          </a:prstGeom>
          <a:noFill/>
        </p:spPr>
        <p:txBody>
          <a:bodyPr wrap="square" rtlCol="0">
            <a:spAutoFit/>
          </a:bodyPr>
          <a:lstStyle/>
          <a:p>
            <a:pPr algn="r"/>
            <a:r>
              <a:rPr lang="en-US" sz="900" dirty="0" smtClean="0">
                <a:gradFill>
                  <a:gsLst>
                    <a:gs pos="0">
                      <a:schemeClr val="tx2"/>
                    </a:gs>
                    <a:gs pos="100000">
                      <a:schemeClr val="tx2"/>
                    </a:gs>
                  </a:gsLst>
                  <a:lin ang="5400000" scaled="0"/>
                </a:gradFill>
                <a:latin typeface="Segoe"/>
                <a:cs typeface="Segoe"/>
              </a:rPr>
              <a:t>Windows Phone</a:t>
            </a:r>
            <a:r>
              <a:rPr lang="en-US" sz="900" baseline="0" dirty="0" smtClean="0">
                <a:gradFill>
                  <a:gsLst>
                    <a:gs pos="0">
                      <a:schemeClr val="tx2"/>
                    </a:gs>
                    <a:gs pos="100000">
                      <a:schemeClr val="tx2"/>
                    </a:gs>
                  </a:gsLst>
                  <a:lin ang="5400000" scaled="0"/>
                </a:gradFill>
                <a:latin typeface="Segoe"/>
                <a:cs typeface="Segoe"/>
              </a:rPr>
              <a:t> </a:t>
            </a:r>
            <a:r>
              <a:rPr lang="en-US" sz="900" dirty="0" smtClean="0">
                <a:gradFill>
                  <a:gsLst>
                    <a:gs pos="0">
                      <a:schemeClr val="bg1"/>
                    </a:gs>
                    <a:gs pos="100000">
                      <a:schemeClr val="bg1"/>
                    </a:gs>
                  </a:gsLst>
                  <a:lin ang="5400000" scaled="0"/>
                </a:gradFill>
                <a:latin typeface="Segoe"/>
                <a:cs typeface="Segoe"/>
              </a:rPr>
              <a:t>Microsoft confidential. </a:t>
            </a:r>
            <a:endParaRPr lang="en-US" sz="900" dirty="0">
              <a:gradFill>
                <a:gsLst>
                  <a:gs pos="0">
                    <a:schemeClr val="bg1"/>
                  </a:gs>
                  <a:gs pos="100000">
                    <a:schemeClr val="bg1"/>
                  </a:gs>
                </a:gsLst>
                <a:lin ang="5400000" scaled="0"/>
              </a:gradFill>
              <a:latin typeface="Segoe"/>
              <a:cs typeface="Segoe"/>
            </a:endParaRPr>
          </a:p>
        </p:txBody>
      </p:sp>
      <p:sp>
        <p:nvSpPr>
          <p:cNvPr id="8" name="Text Placeholder 5"/>
          <p:cNvSpPr>
            <a:spLocks noGrp="1"/>
          </p:cNvSpPr>
          <p:nvPr>
            <p:ph type="body" sz="quarter" idx="12" hasCustomPrompt="1"/>
          </p:nvPr>
        </p:nvSpPr>
        <p:spPr>
          <a:xfrm>
            <a:off x="550863" y="6422253"/>
            <a:ext cx="3017520" cy="228600"/>
          </a:xfrm>
        </p:spPr>
        <p:txBody>
          <a:bodyPr anchor="ctr"/>
          <a:lstStyle>
            <a:lvl1pPr marL="0" indent="0" algn="l" defTabSz="914363" rtl="0" eaLnBrk="1" latinLnBrk="0" hangingPunct="1">
              <a:buNone/>
              <a:defRPr lang="en-US" sz="900" kern="1200" spc="0" dirty="0">
                <a:gradFill>
                  <a:gsLst>
                    <a:gs pos="0">
                      <a:schemeClr val="bg1"/>
                    </a:gs>
                    <a:gs pos="100000">
                      <a:schemeClr val="bg1"/>
                    </a:gs>
                  </a:gsLst>
                  <a:lin ang="5400000" scaled="0"/>
                </a:gradFill>
                <a:latin typeface="+mn-lt"/>
                <a:ea typeface="+mn-ea"/>
                <a:cs typeface="+mn-cs"/>
              </a:defRPr>
            </a:lvl1pPr>
          </a:lstStyle>
          <a:p>
            <a:pPr lvl="0"/>
            <a:r>
              <a:rPr lang="en-US" dirty="0" smtClean="0"/>
              <a:t>Click to insert text</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sz="half" idx="1"/>
          </p:nvPr>
        </p:nvSpPr>
        <p:spPr>
          <a:xfrm>
            <a:off x="381000" y="1894703"/>
            <a:ext cx="4115872" cy="2283702"/>
          </a:xfrm>
        </p:spPr>
        <p:txBody>
          <a:bodyPr/>
          <a:lstStyle>
            <a:lvl1pPr marL="339976" indent="-339976">
              <a:lnSpc>
                <a:spcPct val="90000"/>
              </a:lnSpc>
              <a:defRPr sz="2800"/>
            </a:lvl1pPr>
            <a:lvl2pPr marL="673338" indent="-325424">
              <a:lnSpc>
                <a:spcPct val="90000"/>
              </a:lnSpc>
              <a:defRPr sz="2800"/>
            </a:lvl2pPr>
            <a:lvl3pPr marL="953785" indent="-288384">
              <a:lnSpc>
                <a:spcPct val="90000"/>
              </a:lnSpc>
              <a:defRPr sz="2800"/>
            </a:lvl3pPr>
            <a:lvl4pPr marL="1227618" indent="-273833">
              <a:lnSpc>
                <a:spcPct val="90000"/>
              </a:lnSpc>
              <a:defRPr sz="2800"/>
            </a:lvl4pPr>
            <a:lvl5pPr marL="1516002" indent="-280447">
              <a:lnSpc>
                <a:spcPct val="90000"/>
              </a:lnSpc>
              <a:defRPr sz="2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065" y="1894703"/>
            <a:ext cx="4115872" cy="2671501"/>
          </a:xfrm>
        </p:spPr>
        <p:txBody>
          <a:bodyPr/>
          <a:lstStyle>
            <a:lvl1pPr marL="347914" indent="-347914">
              <a:lnSpc>
                <a:spcPct val="90000"/>
              </a:lnSpc>
              <a:defRPr sz="2800"/>
            </a:lvl1pPr>
            <a:lvl2pPr marL="673338" indent="-339976">
              <a:lnSpc>
                <a:spcPct val="90000"/>
              </a:lnSpc>
              <a:defRPr sz="2800"/>
            </a:lvl2pPr>
            <a:lvl3pPr marL="961722" indent="-302936">
              <a:lnSpc>
                <a:spcPct val="90000"/>
              </a:lnSpc>
              <a:defRPr sz="2800"/>
            </a:lvl3pPr>
            <a:lvl4pPr marL="1227618" indent="-265896">
              <a:lnSpc>
                <a:spcPct val="90000"/>
              </a:lnSpc>
              <a:defRPr sz="2800"/>
            </a:lvl4pPr>
            <a:lvl5pPr marL="1516002" indent="-273833">
              <a:lnSpc>
                <a:spcPct val="90000"/>
              </a:lnSpc>
              <a:defRPr sz="2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p>
            <a:fld id="{FA4D70B2-FFE3-4A03-B1E0-7C666E9CB4BE}" type="slidenum">
              <a:rPr lang="en-US" smtClean="0"/>
              <a:pPr/>
              <a:t>‹#›</a:t>
            </a:fld>
            <a:endParaRPr lang="en-US" dirty="0"/>
          </a:p>
        </p:txBody>
      </p:sp>
      <p:sp>
        <p:nvSpPr>
          <p:cNvPr id="7" name="TextBox 6"/>
          <p:cNvSpPr txBox="1"/>
          <p:nvPr userDrawn="1"/>
        </p:nvSpPr>
        <p:spPr>
          <a:xfrm>
            <a:off x="5788049" y="6420022"/>
            <a:ext cx="3049347" cy="230832"/>
          </a:xfrm>
          <a:prstGeom prst="rect">
            <a:avLst/>
          </a:prstGeom>
          <a:noFill/>
        </p:spPr>
        <p:txBody>
          <a:bodyPr wrap="square" rtlCol="0">
            <a:spAutoFit/>
          </a:bodyPr>
          <a:lstStyle/>
          <a:p>
            <a:pPr algn="r"/>
            <a:r>
              <a:rPr lang="en-US" sz="900" dirty="0" smtClean="0">
                <a:gradFill>
                  <a:gsLst>
                    <a:gs pos="0">
                      <a:schemeClr val="tx2"/>
                    </a:gs>
                    <a:gs pos="100000">
                      <a:schemeClr val="tx2"/>
                    </a:gs>
                  </a:gsLst>
                  <a:lin ang="5400000" scaled="0"/>
                </a:gradFill>
                <a:latin typeface="Segoe"/>
                <a:cs typeface="Segoe"/>
              </a:rPr>
              <a:t>Windows Phone</a:t>
            </a:r>
            <a:r>
              <a:rPr lang="en-US" sz="900" baseline="0" dirty="0" smtClean="0">
                <a:gradFill>
                  <a:gsLst>
                    <a:gs pos="0">
                      <a:schemeClr val="tx2"/>
                    </a:gs>
                    <a:gs pos="100000">
                      <a:schemeClr val="tx2"/>
                    </a:gs>
                  </a:gsLst>
                  <a:lin ang="5400000" scaled="0"/>
                </a:gradFill>
                <a:latin typeface="Segoe"/>
                <a:cs typeface="Segoe"/>
              </a:rPr>
              <a:t> </a:t>
            </a:r>
            <a:r>
              <a:rPr lang="en-US" sz="900" dirty="0" smtClean="0">
                <a:gradFill>
                  <a:gsLst>
                    <a:gs pos="0">
                      <a:schemeClr val="bg1"/>
                    </a:gs>
                    <a:gs pos="100000">
                      <a:schemeClr val="bg1"/>
                    </a:gs>
                  </a:gsLst>
                  <a:lin ang="5400000" scaled="0"/>
                </a:gradFill>
                <a:latin typeface="Segoe"/>
                <a:cs typeface="Segoe"/>
              </a:rPr>
              <a:t>Microsoft confidential. </a:t>
            </a:r>
            <a:endParaRPr lang="en-US" sz="900" dirty="0">
              <a:gradFill>
                <a:gsLst>
                  <a:gs pos="0">
                    <a:schemeClr val="bg1"/>
                  </a:gs>
                  <a:gs pos="100000">
                    <a:schemeClr val="bg1"/>
                  </a:gs>
                </a:gsLst>
                <a:lin ang="5400000" scaled="0"/>
              </a:gradFill>
              <a:latin typeface="Segoe"/>
              <a:cs typeface="Segoe"/>
            </a:endParaRPr>
          </a:p>
        </p:txBody>
      </p:sp>
      <p:sp>
        <p:nvSpPr>
          <p:cNvPr id="8" name="Text Placeholder 5"/>
          <p:cNvSpPr>
            <a:spLocks noGrp="1"/>
          </p:cNvSpPr>
          <p:nvPr>
            <p:ph type="body" sz="quarter" idx="12" hasCustomPrompt="1"/>
          </p:nvPr>
        </p:nvSpPr>
        <p:spPr>
          <a:xfrm>
            <a:off x="550863" y="6422253"/>
            <a:ext cx="3017520" cy="228600"/>
          </a:xfrm>
        </p:spPr>
        <p:txBody>
          <a:bodyPr anchor="ctr"/>
          <a:lstStyle>
            <a:lvl1pPr marL="0" indent="0" algn="l" defTabSz="914363" rtl="0" eaLnBrk="1" latinLnBrk="0" hangingPunct="1">
              <a:buNone/>
              <a:defRPr lang="en-US" sz="900" kern="1200" spc="0" dirty="0">
                <a:gradFill>
                  <a:gsLst>
                    <a:gs pos="0">
                      <a:schemeClr val="bg1"/>
                    </a:gs>
                    <a:gs pos="100000">
                      <a:schemeClr val="bg1"/>
                    </a:gs>
                  </a:gsLst>
                  <a:lin ang="5400000" scaled="0"/>
                </a:gradFill>
                <a:latin typeface="+mn-lt"/>
                <a:ea typeface="+mn-ea"/>
                <a:cs typeface="+mn-cs"/>
              </a:defRPr>
            </a:lvl1pPr>
          </a:lstStyle>
          <a:p>
            <a:pPr lvl="0"/>
            <a:r>
              <a:rPr lang="en-US" dirty="0" smtClean="0"/>
              <a:t>Click to insert text</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431800"/>
            <a:ext cx="8363938" cy="830997"/>
          </a:xfrm>
        </p:spPr>
        <p:txBody>
          <a:bodyPr/>
          <a:lstStyle>
            <a:lvl1pPr>
              <a:defRPr sz="6000"/>
            </a:lvl1pPr>
          </a:lstStyle>
          <a:p>
            <a:r>
              <a:rPr lang="en-US" dirty="0" smtClean="0"/>
              <a:t>Master title style</a:t>
            </a:r>
            <a:endParaRPr lang="en-US" dirty="0"/>
          </a:p>
        </p:txBody>
      </p:sp>
      <p:sp>
        <p:nvSpPr>
          <p:cNvPr id="3" name="Slide Number Placeholder 2"/>
          <p:cNvSpPr>
            <a:spLocks noGrp="1"/>
          </p:cNvSpPr>
          <p:nvPr>
            <p:ph type="sldNum" sz="quarter" idx="10"/>
          </p:nvPr>
        </p:nvSpPr>
        <p:spPr/>
        <p:txBody>
          <a:bodyPr/>
          <a:lstStyle/>
          <a:p>
            <a:fld id="{FA4D70B2-FFE3-4A03-B1E0-7C666E9CB4BE}" type="slidenum">
              <a:rPr lang="en-US" smtClean="0"/>
              <a:pPr/>
              <a:t>‹#›</a:t>
            </a:fld>
            <a:endParaRPr lang="en-US" dirty="0"/>
          </a:p>
        </p:txBody>
      </p:sp>
      <p:sp>
        <p:nvSpPr>
          <p:cNvPr id="5" name="TextBox 4"/>
          <p:cNvSpPr txBox="1"/>
          <p:nvPr userDrawn="1"/>
        </p:nvSpPr>
        <p:spPr>
          <a:xfrm>
            <a:off x="5788049" y="6420022"/>
            <a:ext cx="3049347" cy="230832"/>
          </a:xfrm>
          <a:prstGeom prst="rect">
            <a:avLst/>
          </a:prstGeom>
          <a:noFill/>
        </p:spPr>
        <p:txBody>
          <a:bodyPr wrap="square" rtlCol="0">
            <a:spAutoFit/>
          </a:bodyPr>
          <a:lstStyle/>
          <a:p>
            <a:pPr algn="r"/>
            <a:r>
              <a:rPr lang="en-US" sz="900" dirty="0" smtClean="0">
                <a:gradFill>
                  <a:gsLst>
                    <a:gs pos="0">
                      <a:schemeClr val="tx2"/>
                    </a:gs>
                    <a:gs pos="100000">
                      <a:schemeClr val="tx2"/>
                    </a:gs>
                  </a:gsLst>
                  <a:lin ang="5400000" scaled="0"/>
                </a:gradFill>
                <a:latin typeface="Segoe"/>
                <a:cs typeface="Segoe"/>
              </a:rPr>
              <a:t>Windows Phone</a:t>
            </a:r>
            <a:r>
              <a:rPr lang="en-US" sz="900" baseline="0" dirty="0" smtClean="0">
                <a:gradFill>
                  <a:gsLst>
                    <a:gs pos="0">
                      <a:schemeClr val="tx2"/>
                    </a:gs>
                    <a:gs pos="100000">
                      <a:schemeClr val="tx2"/>
                    </a:gs>
                  </a:gsLst>
                  <a:lin ang="5400000" scaled="0"/>
                </a:gradFill>
                <a:latin typeface="Segoe"/>
                <a:cs typeface="Segoe"/>
              </a:rPr>
              <a:t> </a:t>
            </a:r>
            <a:r>
              <a:rPr lang="en-US" sz="900" dirty="0" smtClean="0">
                <a:gradFill>
                  <a:gsLst>
                    <a:gs pos="0">
                      <a:schemeClr val="bg1"/>
                    </a:gs>
                    <a:gs pos="100000">
                      <a:schemeClr val="bg1"/>
                    </a:gs>
                  </a:gsLst>
                  <a:lin ang="5400000" scaled="0"/>
                </a:gradFill>
                <a:latin typeface="Segoe"/>
                <a:cs typeface="Segoe"/>
              </a:rPr>
              <a:t>Microsoft confidential. </a:t>
            </a:r>
            <a:endParaRPr lang="en-US" sz="900" dirty="0">
              <a:gradFill>
                <a:gsLst>
                  <a:gs pos="0">
                    <a:schemeClr val="bg1"/>
                  </a:gs>
                  <a:gs pos="100000">
                    <a:schemeClr val="bg1"/>
                  </a:gs>
                </a:gsLst>
                <a:lin ang="5400000" scaled="0"/>
              </a:gradFill>
              <a:latin typeface="Segoe"/>
              <a:cs typeface="Segoe"/>
            </a:endParaRPr>
          </a:p>
        </p:txBody>
      </p:sp>
      <p:sp>
        <p:nvSpPr>
          <p:cNvPr id="6" name="Text Placeholder 5"/>
          <p:cNvSpPr>
            <a:spLocks noGrp="1"/>
          </p:cNvSpPr>
          <p:nvPr>
            <p:ph type="body" sz="quarter" idx="12" hasCustomPrompt="1"/>
          </p:nvPr>
        </p:nvSpPr>
        <p:spPr>
          <a:xfrm>
            <a:off x="550863" y="6422253"/>
            <a:ext cx="3017520" cy="228600"/>
          </a:xfrm>
        </p:spPr>
        <p:txBody>
          <a:bodyPr anchor="ctr"/>
          <a:lstStyle>
            <a:lvl1pPr marL="0" indent="0" algn="l" defTabSz="914363" rtl="0" eaLnBrk="1" latinLnBrk="0" hangingPunct="1">
              <a:buNone/>
              <a:defRPr lang="en-US" sz="900" kern="1200" spc="0" dirty="0">
                <a:gradFill>
                  <a:gsLst>
                    <a:gs pos="0">
                      <a:schemeClr val="bg1"/>
                    </a:gs>
                    <a:gs pos="100000">
                      <a:schemeClr val="bg1"/>
                    </a:gs>
                  </a:gsLst>
                  <a:lin ang="5400000" scaled="0"/>
                </a:gradFill>
                <a:latin typeface="+mn-lt"/>
                <a:ea typeface="+mn-ea"/>
                <a:cs typeface="+mn-cs"/>
              </a:defRPr>
            </a:lvl1pPr>
          </a:lstStyle>
          <a:p>
            <a:pPr lvl="0"/>
            <a:r>
              <a:rPr lang="en-US" dirty="0" smtClean="0"/>
              <a:t>Click to insert text</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gradFill>
          <a:gsLst>
            <a:gs pos="74000">
              <a:srgbClr val="626165"/>
            </a:gs>
            <a:gs pos="100000">
              <a:srgbClr val="626165">
                <a:lumMod val="77000"/>
              </a:srgbClr>
            </a:gs>
          </a:gsLst>
          <a:lin ang="5400000" scaled="0"/>
        </a:grad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gradFill>
          <a:gsLst>
            <a:gs pos="74000">
              <a:srgbClr val="626165"/>
            </a:gs>
            <a:gs pos="100000">
              <a:srgbClr val="626165">
                <a:lumMod val="77000"/>
              </a:srgbClr>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431800"/>
            <a:ext cx="8363938" cy="830997"/>
          </a:xfrm>
          <a:prstGeom prst="rect">
            <a:avLst/>
          </a:prstGeom>
        </p:spPr>
        <p:txBody>
          <a:bodyPr vert="horz" wrap="square" lIns="0" tIns="0" rIns="0" bIns="0" rtlCol="0" anchor="t">
            <a:spAutoFit/>
          </a:bodyPr>
          <a:lstStyle/>
          <a:p>
            <a:r>
              <a:rPr lang="en-US" dirty="0" smtClean="0"/>
              <a:t>Master title style</a:t>
            </a:r>
            <a:endParaRPr lang="en-US" dirty="0"/>
          </a:p>
        </p:txBody>
      </p:sp>
      <p:sp>
        <p:nvSpPr>
          <p:cNvPr id="3" name="Text Placeholder 2"/>
          <p:cNvSpPr>
            <a:spLocks noGrp="1"/>
          </p:cNvSpPr>
          <p:nvPr>
            <p:ph type="body" idx="1"/>
          </p:nvPr>
        </p:nvSpPr>
        <p:spPr>
          <a:xfrm>
            <a:off x="381000" y="1905000"/>
            <a:ext cx="8363937" cy="2609945"/>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381000" y="6422254"/>
            <a:ext cx="169863" cy="228600"/>
          </a:xfrm>
          <a:prstGeom prst="rect">
            <a:avLst/>
          </a:prstGeom>
        </p:spPr>
        <p:txBody>
          <a:bodyPr vert="horz" lIns="0" tIns="0" rIns="0" bIns="0" rtlCol="0" anchor="ctr"/>
          <a:lstStyle>
            <a:lvl1pPr algn="l">
              <a:defRPr sz="900">
                <a:gradFill>
                  <a:gsLst>
                    <a:gs pos="0">
                      <a:schemeClr val="bg1"/>
                    </a:gs>
                    <a:gs pos="100000">
                      <a:schemeClr val="bg1"/>
                    </a:gs>
                  </a:gsLst>
                  <a:lin ang="5400000" scaled="0"/>
                </a:gradFill>
              </a:defRPr>
            </a:lvl1pPr>
          </a:lstStyle>
          <a:p>
            <a:fld id="{FA4D70B2-FFE3-4A03-B1E0-7C666E9CB4B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4" r:id="rId1"/>
    <p:sldLayoutId id="2147483737" r:id="rId2"/>
    <p:sldLayoutId id="2147483695" r:id="rId3"/>
    <p:sldLayoutId id="2147483723" r:id="rId4"/>
    <p:sldLayoutId id="2147483696" r:id="rId5"/>
    <p:sldLayoutId id="2147483697" r:id="rId6"/>
    <p:sldLayoutId id="2147483698" r:id="rId7"/>
    <p:sldLayoutId id="2147483700" r:id="rId8"/>
    <p:sldLayoutId id="2147483701" r:id="rId9"/>
    <p:sldLayoutId id="2147483703" r:id="rId10"/>
    <p:sldLayoutId id="2147483704" r:id="rId11"/>
    <p:sldLayoutId id="2147483727" r:id="rId12"/>
    <p:sldLayoutId id="2147483728" r:id="rId13"/>
    <p:sldLayoutId id="2147483739" r:id="rId14"/>
    <p:sldLayoutId id="2147483744" r:id="rId15"/>
    <p:sldLayoutId id="2147483745" r:id="rId16"/>
    <p:sldLayoutId id="2147483746" r:id="rId17"/>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6000" b="0" kern="1200" cap="none" spc="-150" baseline="0" dirty="0" smtClean="0">
          <a:ln w="3175">
            <a:noFill/>
          </a:ln>
          <a:gradFill flip="none" rotWithShape="1">
            <a:gsLst>
              <a:gs pos="0">
                <a:schemeClr val="accent4"/>
              </a:gs>
              <a:gs pos="86000">
                <a:schemeClr val="accent4"/>
              </a:gs>
            </a:gsLst>
            <a:lin ang="5400000" scaled="0"/>
            <a:tileRect/>
          </a:gradFill>
          <a:effectLst/>
          <a:latin typeface="Segoe Light" pitchFamily="34" charset="0"/>
          <a:ea typeface="+mn-ea"/>
          <a:cs typeface="Arial" charset="0"/>
        </a:defRPr>
      </a:lvl1pPr>
    </p:titleStyle>
    <p:bodyStyle>
      <a:lvl1pPr marL="347663" indent="-347663" algn="l" defTabSz="914363" rtl="0" eaLnBrk="1" latinLnBrk="0" hangingPunct="1">
        <a:lnSpc>
          <a:spcPct val="90000"/>
        </a:lnSpc>
        <a:spcBef>
          <a:spcPct val="20000"/>
        </a:spcBef>
        <a:buClr>
          <a:schemeClr val="accent1"/>
        </a:buClr>
        <a:buSzPct val="100000"/>
        <a:buFont typeface="Wingdings" pitchFamily="2" charset="2"/>
        <a:buChar char="§"/>
        <a:defRPr sz="3200" kern="1200" spc="-150">
          <a:gradFill>
            <a:gsLst>
              <a:gs pos="0">
                <a:schemeClr val="bg1"/>
              </a:gs>
              <a:gs pos="86000">
                <a:schemeClr val="bg1"/>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2"/>
        </a:buClr>
        <a:buSzPct val="100000"/>
        <a:buFont typeface="Wingdings" pitchFamily="2" charset="2"/>
        <a:buChar char="§"/>
        <a:defRPr sz="3200" kern="1200" spc="-150">
          <a:gradFill>
            <a:gsLst>
              <a:gs pos="0">
                <a:schemeClr val="bg1"/>
              </a:gs>
              <a:gs pos="86000">
                <a:schemeClr val="bg1"/>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2"/>
        </a:buClr>
        <a:buSzPct val="100000"/>
        <a:buFont typeface="Wingdings" pitchFamily="2" charset="2"/>
        <a:buChar char="§"/>
        <a:defRPr sz="3200" kern="1200" spc="-150">
          <a:gradFill>
            <a:gsLst>
              <a:gs pos="0">
                <a:schemeClr val="bg1"/>
              </a:gs>
              <a:gs pos="86000">
                <a:schemeClr val="bg1"/>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2"/>
        </a:buClr>
        <a:buSzPct val="100000"/>
        <a:buFont typeface="Wingdings" pitchFamily="2" charset="2"/>
        <a:buChar char="§"/>
        <a:defRPr sz="3200" kern="1200" spc="-150">
          <a:gradFill>
            <a:gsLst>
              <a:gs pos="0">
                <a:schemeClr val="bg1"/>
              </a:gs>
              <a:gs pos="86000">
                <a:schemeClr val="bg1"/>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2"/>
        </a:buClr>
        <a:buSzPct val="100000"/>
        <a:buFont typeface="Wingdings" pitchFamily="2" charset="2"/>
        <a:buChar char="§"/>
        <a:defRPr sz="3200" kern="1200" spc="-150">
          <a:gradFill>
            <a:gsLst>
              <a:gs pos="0">
                <a:schemeClr val="bg1"/>
              </a:gs>
              <a:gs pos="86000">
                <a:schemeClr val="bg1"/>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74000">
              <a:srgbClr val="626165"/>
            </a:gs>
            <a:gs pos="100000">
              <a:srgbClr val="626165">
                <a:lumMod val="77000"/>
              </a:srgbClr>
            </a:gs>
          </a:gsLst>
          <a:lin ang="5400000" scaled="0"/>
        </a:grad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3" cstate="email">
            <a:extLst>
              <a:ext uri="{28A0092B-C50C-407E-A947-70E740481C1C}">
                <a14:useLocalDpi xmlns:a14="http://schemas.microsoft.com/office/drawing/2010/main"/>
              </a:ext>
            </a:extLst>
          </a:blip>
          <a:srcRect b="10453"/>
          <a:stretch>
            <a:fillRect/>
          </a:stretch>
        </p:blipFill>
        <p:spPr>
          <a:xfrm>
            <a:off x="0" y="1299706"/>
            <a:ext cx="9144000" cy="5558294"/>
          </a:xfrm>
          <a:prstGeom prst="rect">
            <a:avLst/>
          </a:prstGeom>
        </p:spPr>
      </p:pic>
      <p:sp>
        <p:nvSpPr>
          <p:cNvPr id="3" name="Text Placeholder 2"/>
          <p:cNvSpPr>
            <a:spLocks noGrp="1"/>
          </p:cNvSpPr>
          <p:nvPr>
            <p:ph type="body" idx="1"/>
          </p:nvPr>
        </p:nvSpPr>
        <p:spPr>
          <a:xfrm>
            <a:off x="389437" y="1905000"/>
            <a:ext cx="8363936"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1"/>
          <p:cNvSpPr>
            <a:spLocks noGrp="1"/>
          </p:cNvSpPr>
          <p:nvPr>
            <p:ph type="title"/>
          </p:nvPr>
        </p:nvSpPr>
        <p:spPr>
          <a:xfrm>
            <a:off x="381000" y="431800"/>
            <a:ext cx="8363938" cy="830997"/>
          </a:xfrm>
          <a:prstGeom prst="rect">
            <a:avLst/>
          </a:prstGeom>
        </p:spPr>
        <p:txBody>
          <a:bodyPr vert="horz" wrap="square" lIns="0" tIns="0" rIns="0" bIns="0" rtlCol="0" anchor="t">
            <a:spAutoFit/>
          </a:bodyPr>
          <a:lstStyle/>
          <a:p>
            <a:r>
              <a:rPr lang="en-US" dirty="0" smtClean="0"/>
              <a:t>Master title style</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6000" b="0" kern="1200" cap="none" spc="-150" dirty="0">
          <a:ln w="3175">
            <a:noFill/>
          </a:ln>
          <a:gradFill flip="none" rotWithShape="1">
            <a:gsLst>
              <a:gs pos="0">
                <a:schemeClr val="accent4"/>
              </a:gs>
              <a:gs pos="86000">
                <a:schemeClr val="accent4"/>
              </a:gs>
            </a:gsLst>
            <a:lin ang="5400000" scaled="0"/>
            <a:tileRect/>
          </a:gradFill>
          <a:effectLst/>
          <a:latin typeface="Segoe Light"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2" y="2112980"/>
            <a:ext cx="5268686" cy="2243691"/>
          </a:xfrm>
        </p:spPr>
        <p:txBody>
          <a:bodyPr/>
          <a:lstStyle/>
          <a:p>
            <a:r>
              <a:rPr lang="ru-RU" sz="5400" b="1" dirty="0"/>
              <a:t>Как можно зарабатывать на </a:t>
            </a:r>
            <a:r>
              <a:rPr lang="ru-RU" sz="5400" b="1" dirty="0" err="1"/>
              <a:t>Windows</a:t>
            </a:r>
            <a:r>
              <a:rPr lang="ru-RU" sz="5400" b="1" dirty="0"/>
              <a:t> </a:t>
            </a:r>
            <a:r>
              <a:rPr lang="ru-RU" sz="5400" b="1" dirty="0" err="1"/>
              <a:t>Phone</a:t>
            </a:r>
            <a:r>
              <a:rPr lang="ru-RU" sz="5400" b="1" dirty="0"/>
              <a:t> 7</a:t>
            </a:r>
            <a:endParaRPr lang="ru-RU" sz="5400" dirty="0"/>
          </a:p>
        </p:txBody>
      </p:sp>
      <p:sp>
        <p:nvSpPr>
          <p:cNvPr id="12" name="Subtitle 2"/>
          <p:cNvSpPr>
            <a:spLocks noGrp="1"/>
          </p:cNvSpPr>
          <p:nvPr>
            <p:ph type="subTitle" idx="1"/>
          </p:nvPr>
        </p:nvSpPr>
        <p:spPr>
          <a:xfrm>
            <a:off x="838200" y="4885946"/>
            <a:ext cx="4877098" cy="387798"/>
          </a:xfrm>
        </p:spPr>
        <p:txBody>
          <a:bodyPr/>
          <a:lstStyle/>
          <a:p>
            <a:pPr defTabSz="914400">
              <a:buClr>
                <a:schemeClr val="accent3"/>
              </a:buClr>
              <a:buSzPct val="80000"/>
            </a:pPr>
            <a:r>
              <a:rPr lang="ru-RU" sz="2800" dirty="0">
                <a:latin typeface="+mn-lt"/>
              </a:rPr>
              <a:t>Сергей </a:t>
            </a:r>
            <a:r>
              <a:rPr lang="ru-RU" sz="2800" dirty="0" err="1">
                <a:latin typeface="+mn-lt"/>
              </a:rPr>
              <a:t>Езык</a:t>
            </a:r>
            <a:r>
              <a:rPr lang="ru-RU" sz="2800" dirty="0">
                <a:latin typeface="+mn-lt"/>
              </a:rPr>
              <a:t>, </a:t>
            </a:r>
            <a:r>
              <a:rPr lang="en-US" sz="2800" dirty="0" smtClean="0">
                <a:latin typeface="+mn-lt"/>
              </a:rPr>
              <a:t>Microsoft</a:t>
            </a:r>
            <a:endParaRPr lang="en-US" dirty="0"/>
          </a:p>
        </p:txBody>
      </p:sp>
      <p:sp>
        <p:nvSpPr>
          <p:cNvPr id="13" name="Rectangle 12"/>
          <p:cNvSpPr/>
          <p:nvPr/>
        </p:nvSpPr>
        <p:spPr>
          <a:xfrm>
            <a:off x="765048" y="5348919"/>
            <a:ext cx="4213589" cy="480131"/>
          </a:xfrm>
          <a:prstGeom prst="rect">
            <a:avLst/>
          </a:prstGeom>
        </p:spPr>
        <p:txBody>
          <a:bodyPr vert="horz" wrap="square" lIns="91440" tIns="45720" rIns="91440" bIns="45720" rtlCol="0">
            <a:spAutoFit/>
          </a:bodyPr>
          <a:lstStyle/>
          <a:p>
            <a:pPr>
              <a:lnSpc>
                <a:spcPct val="90000"/>
              </a:lnSpc>
              <a:spcBef>
                <a:spcPts val="600"/>
              </a:spcBef>
              <a:buClr>
                <a:schemeClr val="accent3"/>
              </a:buClr>
              <a:buSzPct val="80000"/>
              <a:buFont typeface="Wingdings" pitchFamily="2" charset="2"/>
              <a:buNone/>
            </a:pPr>
            <a:r>
              <a:rPr lang="en-US" sz="2800" spc="-150" dirty="0" err="1" smtClean="0">
                <a:solidFill>
                  <a:schemeClr val="tx1">
                    <a:lumMod val="60000"/>
                    <a:lumOff val="40000"/>
                  </a:schemeClr>
                </a:solidFill>
              </a:rPr>
              <a:t>MoCO</a:t>
            </a:r>
            <a:r>
              <a:rPr lang="en-US" sz="2800" spc="-150" dirty="0" smtClean="0">
                <a:solidFill>
                  <a:schemeClr val="tx1">
                    <a:lumMod val="60000"/>
                    <a:lumOff val="40000"/>
                  </a:schemeClr>
                </a:solidFill>
              </a:rPr>
              <a:t> </a:t>
            </a:r>
            <a:r>
              <a:rPr lang="en-US" sz="2800" spc="-150" dirty="0">
                <a:solidFill>
                  <a:schemeClr val="tx1">
                    <a:lumMod val="60000"/>
                    <a:lumOff val="40000"/>
                  </a:schemeClr>
                </a:solidFill>
              </a:rPr>
              <a:t>Conference</a:t>
            </a:r>
            <a:r>
              <a:rPr lang="ru-RU" sz="2800" spc="-150" dirty="0">
                <a:solidFill>
                  <a:schemeClr val="tx1">
                    <a:lumMod val="60000"/>
                    <a:lumOff val="40000"/>
                  </a:schemeClr>
                </a:solidFill>
              </a:rPr>
              <a:t>, 2011</a:t>
            </a:r>
          </a:p>
        </p:txBody>
      </p:sp>
    </p:spTree>
    <p:extLst>
      <p:ext uri="{BB962C8B-B14F-4D97-AF65-F5344CB8AC3E}">
        <p14:creationId xmlns:p14="http://schemas.microsoft.com/office/powerpoint/2010/main" val="225085969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3667" y="1551215"/>
            <a:ext cx="9021701" cy="3493264"/>
          </a:xfrm>
          <a:prstGeom prst="rect">
            <a:avLst/>
          </a:prstGeom>
          <a:noFill/>
        </p:spPr>
        <p:txBody>
          <a:bodyPr wrap="none" lIns="0" tIns="0" rIns="0" bIns="0" rtlCol="0">
            <a:spAutoFit/>
          </a:bodyPr>
          <a:lstStyle/>
          <a:p>
            <a:pPr algn="ctr"/>
            <a:r>
              <a:rPr lang="ru-RU" sz="13900" b="1" spc="-150" dirty="0" smtClean="0">
                <a:gradFill>
                  <a:gsLst>
                    <a:gs pos="0">
                      <a:schemeClr val="bg1"/>
                    </a:gs>
                    <a:gs pos="86000">
                      <a:schemeClr val="bg1"/>
                    </a:gs>
                  </a:gsLst>
                  <a:lin ang="5400000" scaled="0"/>
                </a:gradFill>
                <a:latin typeface="Arial Black" pitchFamily="34" charset="0"/>
              </a:rPr>
              <a:t>44%</a:t>
            </a:r>
            <a:br>
              <a:rPr lang="ru-RU" sz="13900" b="1" spc="-150" dirty="0" smtClean="0">
                <a:gradFill>
                  <a:gsLst>
                    <a:gs pos="0">
                      <a:schemeClr val="bg1"/>
                    </a:gs>
                    <a:gs pos="86000">
                      <a:schemeClr val="bg1"/>
                    </a:gs>
                  </a:gsLst>
                  <a:lin ang="5400000" scaled="0"/>
                </a:gradFill>
                <a:latin typeface="Arial Black" pitchFamily="34" charset="0"/>
              </a:rPr>
            </a:br>
            <a:r>
              <a:rPr lang="ru-RU" sz="8800" b="1" spc="-150" dirty="0" smtClean="0">
                <a:gradFill>
                  <a:gsLst>
                    <a:gs pos="0">
                      <a:schemeClr val="bg1"/>
                    </a:gs>
                    <a:gs pos="86000">
                      <a:schemeClr val="bg1"/>
                    </a:gs>
                  </a:gsLst>
                  <a:lin ang="5400000" scaled="0"/>
                </a:gradFill>
                <a:latin typeface="Arial Black" pitchFamily="34" charset="0"/>
              </a:rPr>
              <a:t>с </a:t>
            </a:r>
            <a:r>
              <a:rPr lang="en-US" sz="8800" b="1" spc="-150" dirty="0" smtClean="0">
                <a:gradFill>
                  <a:gsLst>
                    <a:gs pos="0">
                      <a:schemeClr val="bg1"/>
                    </a:gs>
                    <a:gs pos="86000">
                      <a:schemeClr val="bg1"/>
                    </a:gs>
                  </a:gsLst>
                  <a:lin ang="5400000" scaled="0"/>
                </a:gradFill>
                <a:latin typeface="Arial Black" pitchFamily="34" charset="0"/>
              </a:rPr>
              <a:t>trial</a:t>
            </a:r>
            <a:r>
              <a:rPr lang="ru-RU" sz="8800" b="1" spc="-150" dirty="0" smtClean="0">
                <a:gradFill>
                  <a:gsLst>
                    <a:gs pos="0">
                      <a:schemeClr val="bg1"/>
                    </a:gs>
                    <a:gs pos="86000">
                      <a:schemeClr val="bg1"/>
                    </a:gs>
                  </a:gsLst>
                  <a:lin ang="5400000" scaled="0"/>
                </a:gradFill>
                <a:latin typeface="Arial Black" pitchFamily="34" charset="0"/>
              </a:rPr>
              <a:t>-версией</a:t>
            </a:r>
            <a:endParaRPr lang="en-US" sz="13900" b="1" spc="-150" dirty="0" err="1" smtClean="0">
              <a:gradFill>
                <a:gsLst>
                  <a:gs pos="0">
                    <a:schemeClr val="bg1"/>
                  </a:gs>
                  <a:gs pos="86000">
                    <a:schemeClr val="bg1"/>
                  </a:gs>
                </a:gsLst>
                <a:lin ang="5400000" scaled="0"/>
              </a:gradFill>
              <a:latin typeface="Arial Black" pitchFamily="34" charset="0"/>
            </a:endParaRPr>
          </a:p>
        </p:txBody>
      </p:sp>
    </p:spTree>
    <p:extLst>
      <p:ext uri="{BB962C8B-B14F-4D97-AF65-F5344CB8AC3E}">
        <p14:creationId xmlns:p14="http://schemas.microsoft.com/office/powerpoint/2010/main" val="150251237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17765"/>
            <a:ext cx="9144000" cy="5832366"/>
          </a:xfrm>
          <a:prstGeom prst="rect">
            <a:avLst/>
          </a:prstGeom>
          <a:noFill/>
        </p:spPr>
        <p:txBody>
          <a:bodyPr wrap="square" lIns="0" tIns="0" rIns="0" bIns="0" rtlCol="0">
            <a:spAutoFit/>
          </a:bodyPr>
          <a:lstStyle/>
          <a:p>
            <a:pPr algn="ctr"/>
            <a:r>
              <a:rPr lang="ru-RU" sz="13900" b="1" spc="-150" dirty="0" smtClean="0">
                <a:gradFill>
                  <a:gsLst>
                    <a:gs pos="0">
                      <a:schemeClr val="bg1"/>
                    </a:gs>
                    <a:gs pos="86000">
                      <a:schemeClr val="bg1"/>
                    </a:gs>
                  </a:gsLst>
                  <a:lin ang="5400000" scaled="0"/>
                </a:gradFill>
                <a:latin typeface="Arial Black" pitchFamily="34" charset="0"/>
              </a:rPr>
              <a:t>12</a:t>
            </a:r>
            <a:br>
              <a:rPr lang="ru-RU" sz="13900" b="1" spc="-150" dirty="0" smtClean="0">
                <a:gradFill>
                  <a:gsLst>
                    <a:gs pos="0">
                      <a:schemeClr val="bg1"/>
                    </a:gs>
                    <a:gs pos="86000">
                      <a:schemeClr val="bg1"/>
                    </a:gs>
                  </a:gsLst>
                  <a:lin ang="5400000" scaled="0"/>
                </a:gradFill>
                <a:latin typeface="Arial Black" pitchFamily="34" charset="0"/>
              </a:rPr>
            </a:br>
            <a:r>
              <a:rPr lang="ru-RU" sz="8000" b="1" spc="-150" dirty="0" smtClean="0">
                <a:gradFill>
                  <a:gsLst>
                    <a:gs pos="0">
                      <a:schemeClr val="bg1"/>
                    </a:gs>
                    <a:gs pos="86000">
                      <a:schemeClr val="bg1"/>
                    </a:gs>
                  </a:gsLst>
                  <a:lin ang="5400000" scaled="0"/>
                </a:gradFill>
                <a:latin typeface="Arial Black" pitchFamily="34" charset="0"/>
              </a:rPr>
              <a:t>приложений</a:t>
            </a:r>
            <a:br>
              <a:rPr lang="ru-RU" sz="8000" b="1" spc="-150" dirty="0" smtClean="0">
                <a:gradFill>
                  <a:gsLst>
                    <a:gs pos="0">
                      <a:schemeClr val="bg1"/>
                    </a:gs>
                    <a:gs pos="86000">
                      <a:schemeClr val="bg1"/>
                    </a:gs>
                  </a:gsLst>
                  <a:lin ang="5400000" scaled="0"/>
                </a:gradFill>
                <a:latin typeface="Arial Black" pitchFamily="34" charset="0"/>
              </a:rPr>
            </a:br>
            <a:r>
              <a:rPr lang="ru-RU" sz="8000" b="1" spc="-150" dirty="0" smtClean="0">
                <a:gradFill>
                  <a:gsLst>
                    <a:gs pos="0">
                      <a:schemeClr val="bg1"/>
                    </a:gs>
                    <a:gs pos="86000">
                      <a:schemeClr val="bg1"/>
                    </a:gs>
                  </a:gsLst>
                  <a:lin ang="5400000" scaled="0"/>
                </a:gradFill>
                <a:latin typeface="Arial Black" pitchFamily="34" charset="0"/>
              </a:rPr>
              <a:t>на каждом телефоне</a:t>
            </a:r>
            <a:endParaRPr lang="en-US" sz="13900" b="1" spc="-150" dirty="0" err="1" smtClean="0">
              <a:gradFill>
                <a:gsLst>
                  <a:gs pos="0">
                    <a:schemeClr val="bg1"/>
                  </a:gs>
                  <a:gs pos="86000">
                    <a:schemeClr val="bg1"/>
                  </a:gs>
                </a:gsLst>
                <a:lin ang="5400000" scaled="0"/>
              </a:gradFill>
              <a:latin typeface="Arial Black" pitchFamily="34" charset="0"/>
            </a:endParaRPr>
          </a:p>
        </p:txBody>
      </p:sp>
    </p:spTree>
    <p:extLst>
      <p:ext uri="{BB962C8B-B14F-4D97-AF65-F5344CB8AC3E}">
        <p14:creationId xmlns:p14="http://schemas.microsoft.com/office/powerpoint/2010/main" val="197653955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997" y="1551215"/>
            <a:ext cx="9097042" cy="3493264"/>
          </a:xfrm>
          <a:prstGeom prst="rect">
            <a:avLst/>
          </a:prstGeom>
          <a:noFill/>
        </p:spPr>
        <p:txBody>
          <a:bodyPr wrap="none" lIns="0" tIns="0" rIns="0" bIns="0" rtlCol="0">
            <a:spAutoFit/>
          </a:bodyPr>
          <a:lstStyle/>
          <a:p>
            <a:pPr algn="ctr"/>
            <a:r>
              <a:rPr lang="ru-RU" sz="13900" b="1" spc="-150" dirty="0" smtClean="0">
                <a:gradFill>
                  <a:gsLst>
                    <a:gs pos="0">
                      <a:schemeClr val="bg1"/>
                    </a:gs>
                    <a:gs pos="86000">
                      <a:schemeClr val="bg1"/>
                    </a:gs>
                  </a:gsLst>
                  <a:lin ang="5400000" scaled="0"/>
                </a:gradFill>
                <a:latin typeface="Arial Black" pitchFamily="34" charset="0"/>
              </a:rPr>
              <a:t>1,8 дня</a:t>
            </a:r>
            <a:br>
              <a:rPr lang="ru-RU" sz="13900" b="1" spc="-150" dirty="0" smtClean="0">
                <a:gradFill>
                  <a:gsLst>
                    <a:gs pos="0">
                      <a:schemeClr val="bg1"/>
                    </a:gs>
                    <a:gs pos="86000">
                      <a:schemeClr val="bg1"/>
                    </a:gs>
                  </a:gsLst>
                  <a:lin ang="5400000" scaled="0"/>
                </a:gradFill>
                <a:latin typeface="Arial Black" pitchFamily="34" charset="0"/>
              </a:rPr>
            </a:br>
            <a:r>
              <a:rPr lang="ru-RU" sz="8800" b="1" spc="-150" dirty="0" smtClean="0">
                <a:gradFill>
                  <a:gsLst>
                    <a:gs pos="0">
                      <a:schemeClr val="bg1"/>
                    </a:gs>
                    <a:gs pos="86000">
                      <a:schemeClr val="bg1"/>
                    </a:gs>
                  </a:gsLst>
                  <a:lin ang="5400000" scaled="0"/>
                </a:gradFill>
                <a:latin typeface="Arial Black" pitchFamily="34" charset="0"/>
              </a:rPr>
              <a:t>сертификация</a:t>
            </a:r>
            <a:endParaRPr lang="en-US" sz="13900" b="1" spc="-150" dirty="0" err="1" smtClean="0">
              <a:gradFill>
                <a:gsLst>
                  <a:gs pos="0">
                    <a:schemeClr val="bg1"/>
                  </a:gs>
                  <a:gs pos="86000">
                    <a:schemeClr val="bg1"/>
                  </a:gs>
                </a:gsLst>
                <a:lin ang="5400000" scaled="0"/>
              </a:gradFill>
              <a:latin typeface="Arial Black" pitchFamily="34" charset="0"/>
            </a:endParaRPr>
          </a:p>
        </p:txBody>
      </p:sp>
    </p:spTree>
    <p:extLst>
      <p:ext uri="{BB962C8B-B14F-4D97-AF65-F5344CB8AC3E}">
        <p14:creationId xmlns:p14="http://schemas.microsoft.com/office/powerpoint/2010/main" val="234735148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3432" y="1551215"/>
            <a:ext cx="8422177" cy="3370153"/>
          </a:xfrm>
          <a:prstGeom prst="rect">
            <a:avLst/>
          </a:prstGeom>
          <a:noFill/>
        </p:spPr>
        <p:txBody>
          <a:bodyPr wrap="none" lIns="0" tIns="0" rIns="0" bIns="0" rtlCol="0">
            <a:spAutoFit/>
          </a:bodyPr>
          <a:lstStyle/>
          <a:p>
            <a:pPr algn="ctr"/>
            <a:r>
              <a:rPr lang="ru-RU" sz="13900" b="1" spc="-150" dirty="0" smtClean="0">
                <a:gradFill>
                  <a:gsLst>
                    <a:gs pos="0">
                      <a:schemeClr val="bg1"/>
                    </a:gs>
                    <a:gs pos="86000">
                      <a:schemeClr val="bg1"/>
                    </a:gs>
                  </a:gsLst>
                  <a:lin ang="5400000" scaled="0"/>
                </a:gradFill>
                <a:latin typeface="Arial Black" pitchFamily="34" charset="0"/>
              </a:rPr>
              <a:t>62%</a:t>
            </a:r>
            <a:br>
              <a:rPr lang="ru-RU" sz="13900" b="1" spc="-150" dirty="0" smtClean="0">
                <a:gradFill>
                  <a:gsLst>
                    <a:gs pos="0">
                      <a:schemeClr val="bg1"/>
                    </a:gs>
                    <a:gs pos="86000">
                      <a:schemeClr val="bg1"/>
                    </a:gs>
                  </a:gsLst>
                  <a:lin ang="5400000" scaled="0"/>
                </a:gradFill>
                <a:latin typeface="Arial Black" pitchFamily="34" charset="0"/>
              </a:rPr>
            </a:br>
            <a:r>
              <a:rPr lang="ru-RU" sz="8000" b="1" spc="-150" dirty="0" smtClean="0">
                <a:gradFill>
                  <a:gsLst>
                    <a:gs pos="0">
                      <a:schemeClr val="bg1"/>
                    </a:gs>
                    <a:gs pos="86000">
                      <a:schemeClr val="bg1"/>
                    </a:gs>
                  </a:gsLst>
                  <a:lin ang="5400000" scaled="0"/>
                </a:gradFill>
                <a:latin typeface="Arial Black" pitchFamily="34" charset="0"/>
              </a:rPr>
              <a:t>с первого раза</a:t>
            </a:r>
            <a:endParaRPr lang="en-US" sz="13900" b="1" spc="-150" dirty="0" err="1" smtClean="0">
              <a:gradFill>
                <a:gsLst>
                  <a:gs pos="0">
                    <a:schemeClr val="bg1"/>
                  </a:gs>
                  <a:gs pos="86000">
                    <a:schemeClr val="bg1"/>
                  </a:gs>
                </a:gsLst>
                <a:lin ang="5400000" scaled="0"/>
              </a:gradFill>
              <a:latin typeface="Arial Black" pitchFamily="34" charset="0"/>
            </a:endParaRPr>
          </a:p>
        </p:txBody>
      </p:sp>
    </p:spTree>
    <p:extLst>
      <p:ext uri="{BB962C8B-B14F-4D97-AF65-F5344CB8AC3E}">
        <p14:creationId xmlns:p14="http://schemas.microsoft.com/office/powerpoint/2010/main" val="246684720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34886"/>
            <a:ext cx="9144000" cy="5323113"/>
          </a:xfrm>
          <a:prstGeom prst="rect">
            <a:avLst/>
          </a:prstGeom>
        </p:spPr>
      </p:pic>
      <p:sp>
        <p:nvSpPr>
          <p:cNvPr id="5" name="Slide Number Placeholder 4"/>
          <p:cNvSpPr>
            <a:spLocks noGrp="1"/>
          </p:cNvSpPr>
          <p:nvPr>
            <p:ph type="sldNum" sz="quarter" idx="12"/>
          </p:nvPr>
        </p:nvSpPr>
        <p:spPr/>
        <p:txBody>
          <a:bodyPr/>
          <a:lstStyle/>
          <a:p>
            <a:fld id="{271031BA-9959-4FE2-909F-37D65262A7B4}" type="slidenum">
              <a:rPr lang="en-US" smtClean="0"/>
              <a:pPr/>
              <a:t>14</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547867488"/>
              </p:ext>
            </p:extLst>
          </p:nvPr>
        </p:nvGraphicFramePr>
        <p:xfrm>
          <a:off x="6624311" y="17103"/>
          <a:ext cx="2519690" cy="1097280"/>
        </p:xfrm>
        <a:graphic>
          <a:graphicData uri="http://schemas.openxmlformats.org/drawingml/2006/table">
            <a:tbl>
              <a:tblPr firstRow="1" bandRow="1">
                <a:tableStyleId>{5C22544A-7EE6-4342-B048-85BDC9FD1C3A}</a:tableStyleId>
              </a:tblPr>
              <a:tblGrid>
                <a:gridCol w="2519690"/>
              </a:tblGrid>
              <a:tr h="365760">
                <a:tc>
                  <a:txBody>
                    <a:bodyPr/>
                    <a:lstStyle/>
                    <a:p>
                      <a:r>
                        <a:rPr lang="ru-RU" sz="1600" b="1" dirty="0" smtClean="0">
                          <a:solidFill>
                            <a:schemeClr val="bg1"/>
                          </a:solidFill>
                        </a:rPr>
                        <a:t>Сегодня</a:t>
                      </a:r>
                      <a:r>
                        <a:rPr lang="en-US" sz="1600" b="1" dirty="0" smtClean="0">
                          <a:solidFill>
                            <a:schemeClr val="bg1"/>
                          </a:solidFill>
                        </a:rPr>
                        <a:t> – Direct (29)</a:t>
                      </a:r>
                      <a:endParaRPr lang="en-US" sz="1600" b="1" dirty="0">
                        <a:solidFill>
                          <a:schemeClr val="bg1"/>
                        </a:solidFill>
                      </a:endParaRPr>
                    </a:p>
                  </a:txBody>
                  <a:tcPr marT="60960" marB="60960">
                    <a:solidFill>
                      <a:schemeClr val="accent4"/>
                    </a:solidFill>
                  </a:tcPr>
                </a:tc>
              </a:tr>
              <a:tr h="365760">
                <a:tc>
                  <a:txBody>
                    <a:bodyPr/>
                    <a:lstStyle/>
                    <a:p>
                      <a:r>
                        <a:rPr lang="en-US" sz="1600" b="1" dirty="0" smtClean="0">
                          <a:solidFill>
                            <a:schemeClr val="bg1"/>
                          </a:solidFill>
                        </a:rPr>
                        <a:t>+9 </a:t>
                      </a:r>
                      <a:r>
                        <a:rPr lang="ru-RU" sz="1600" b="1" dirty="0" smtClean="0">
                          <a:solidFill>
                            <a:schemeClr val="bg1"/>
                          </a:solidFill>
                        </a:rPr>
                        <a:t>новых</a:t>
                      </a:r>
                      <a:r>
                        <a:rPr lang="en-US" sz="1600" b="1" dirty="0" smtClean="0">
                          <a:solidFill>
                            <a:schemeClr val="bg1"/>
                          </a:solidFill>
                        </a:rPr>
                        <a:t> – Direct (38)</a:t>
                      </a:r>
                      <a:endParaRPr lang="en-US" sz="1600" b="1" dirty="0">
                        <a:solidFill>
                          <a:schemeClr val="bg1"/>
                        </a:solidFill>
                      </a:endParaRPr>
                    </a:p>
                  </a:txBody>
                  <a:tcPr marT="60960" marB="60960">
                    <a:solidFill>
                      <a:srgbClr val="00B050"/>
                    </a:solidFill>
                  </a:tcPr>
                </a:tc>
              </a:tr>
              <a:tr h="365760">
                <a:tc>
                  <a:txBody>
                    <a:bodyPr/>
                    <a:lstStyle/>
                    <a:p>
                      <a:r>
                        <a:rPr lang="en-US" sz="1600" b="1" dirty="0" smtClean="0">
                          <a:solidFill>
                            <a:schemeClr val="bg1"/>
                          </a:solidFill>
                        </a:rPr>
                        <a:t>Indirect (102)</a:t>
                      </a:r>
                      <a:endParaRPr lang="en-US" sz="1600" b="1" dirty="0">
                        <a:solidFill>
                          <a:schemeClr val="bg1"/>
                        </a:solidFill>
                      </a:endParaRPr>
                    </a:p>
                  </a:txBody>
                  <a:tcPr marT="60960" marB="60960">
                    <a:solidFill>
                      <a:schemeClr val="accent1">
                        <a:lumMod val="60000"/>
                        <a:lumOff val="40000"/>
                      </a:schemeClr>
                    </a:solidFill>
                  </a:tcPr>
                </a:tc>
              </a:tr>
            </a:tbl>
          </a:graphicData>
        </a:graphic>
      </p:graphicFrame>
      <p:pic>
        <p:nvPicPr>
          <p:cNvPr id="21" name="Picture 20" descr="C:\Users\toddb.REDMOND\AppData\Local\Microsoft\Windows\Temporary Internet Files\Content.IE5\QT039N9E\MCj04325860000[1].png"/>
          <p:cNvPicPr>
            <a:picLocks noChangeAspect="1" noChangeArrowheads="1"/>
          </p:cNvPicPr>
          <p:nvPr/>
        </p:nvPicPr>
        <p:blipFill>
          <a:blip r:embed="rId4" cstate="print">
            <a:duotone>
              <a:schemeClr val="accent3">
                <a:shade val="45000"/>
                <a:satMod val="135000"/>
              </a:schemeClr>
              <a:prstClr val="white"/>
            </a:duotone>
          </a:blip>
          <a:srcRect/>
          <a:stretch>
            <a:fillRect/>
          </a:stretch>
        </p:blipFill>
        <p:spPr bwMode="auto">
          <a:xfrm flipH="1">
            <a:off x="4741470" y="2761083"/>
            <a:ext cx="293615" cy="369429"/>
          </a:xfrm>
          <a:prstGeom prst="rect">
            <a:avLst/>
          </a:prstGeom>
          <a:noFill/>
        </p:spPr>
      </p:pic>
      <p:pic>
        <p:nvPicPr>
          <p:cNvPr id="22" name="Picture 21" descr="C:\Users\toddb.REDMOND\AppData\Local\Microsoft\Windows\Temporary Internet Files\Content.IE5\QT039N9E\MCj04325860000[1].png"/>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flipH="1">
            <a:off x="7010401" y="3048000"/>
            <a:ext cx="293615" cy="369429"/>
          </a:xfrm>
          <a:prstGeom prst="rect">
            <a:avLst/>
          </a:prstGeom>
          <a:noFill/>
          <a:scene3d>
            <a:camera prst="orthographicFront">
              <a:rot lat="0" lon="0" rev="0"/>
            </a:camera>
            <a:lightRig rig="threePt" dir="t"/>
          </a:scene3d>
        </p:spPr>
      </p:pic>
      <p:pic>
        <p:nvPicPr>
          <p:cNvPr id="23" name="Picture 22" descr="C:\Users\toddb.REDMOND\AppData\Local\Microsoft\Windows\Temporary Internet Files\Content.IE5\QT039N9E\MCj04325860000[1].png"/>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flipH="1">
            <a:off x="6624311" y="3990848"/>
            <a:ext cx="293615" cy="369429"/>
          </a:xfrm>
          <a:prstGeom prst="rect">
            <a:avLst/>
          </a:prstGeom>
          <a:noFill/>
        </p:spPr>
      </p:pic>
      <p:pic>
        <p:nvPicPr>
          <p:cNvPr id="24" name="Picture 23" descr="C:\Users\toddb.REDMOND\AppData\Local\Microsoft\Windows\Temporary Internet Files\Content.IE5\QT039N9E\MCj04325860000[1].png"/>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flipH="1">
            <a:off x="6853520" y="3140475"/>
            <a:ext cx="293615" cy="369429"/>
          </a:xfrm>
          <a:prstGeom prst="rect">
            <a:avLst/>
          </a:prstGeom>
          <a:noFill/>
        </p:spPr>
      </p:pic>
      <p:sp>
        <p:nvSpPr>
          <p:cNvPr id="25" name="TextBox 24"/>
          <p:cNvSpPr txBox="1"/>
          <p:nvPr/>
        </p:nvSpPr>
        <p:spPr>
          <a:xfrm>
            <a:off x="7134332" y="3140475"/>
            <a:ext cx="653090" cy="246221"/>
          </a:xfrm>
          <a:prstGeom prst="rect">
            <a:avLst/>
          </a:prstGeom>
          <a:noFill/>
        </p:spPr>
        <p:txBody>
          <a:bodyPr wrap="square" rtlCol="0">
            <a:spAutoFit/>
          </a:bodyPr>
          <a:lstStyle/>
          <a:p>
            <a:pPr algn="r">
              <a:defRPr/>
            </a:pPr>
            <a:r>
              <a:rPr lang="en-US" sz="1000" b="1" kern="0" dirty="0">
                <a:solidFill>
                  <a:sysClr val="windowText" lastClr="000000"/>
                </a:solidFill>
                <a:cs typeface="Arial" pitchFamily="34" charset="0"/>
              </a:rPr>
              <a:t>Taiwan</a:t>
            </a:r>
          </a:p>
        </p:txBody>
      </p:sp>
      <p:sp>
        <p:nvSpPr>
          <p:cNvPr id="26" name="TextBox 25"/>
          <p:cNvSpPr txBox="1"/>
          <p:nvPr/>
        </p:nvSpPr>
        <p:spPr>
          <a:xfrm>
            <a:off x="6804534" y="3325190"/>
            <a:ext cx="982888" cy="246221"/>
          </a:xfrm>
          <a:prstGeom prst="rect">
            <a:avLst/>
          </a:prstGeom>
          <a:noFill/>
        </p:spPr>
        <p:txBody>
          <a:bodyPr wrap="square" rtlCol="0">
            <a:spAutoFit/>
          </a:bodyPr>
          <a:lstStyle/>
          <a:p>
            <a:pPr algn="r">
              <a:defRPr/>
            </a:pPr>
            <a:r>
              <a:rPr lang="en-US" sz="1000" b="1" kern="0" dirty="0" smtClean="0">
                <a:solidFill>
                  <a:sysClr val="windowText" lastClr="000000"/>
                </a:solidFill>
                <a:cs typeface="Arial" pitchFamily="34" charset="0"/>
              </a:rPr>
              <a:t>Hong Kong</a:t>
            </a:r>
            <a:endParaRPr lang="en-US" sz="1000" b="1" kern="0" dirty="0">
              <a:solidFill>
                <a:sysClr val="windowText" lastClr="000000"/>
              </a:solidFill>
              <a:cs typeface="Arial" pitchFamily="34" charset="0"/>
            </a:endParaRPr>
          </a:p>
        </p:txBody>
      </p:sp>
      <p:sp>
        <p:nvSpPr>
          <p:cNvPr id="27" name="TextBox 26"/>
          <p:cNvSpPr txBox="1"/>
          <p:nvPr/>
        </p:nvSpPr>
        <p:spPr>
          <a:xfrm>
            <a:off x="5867400" y="4011415"/>
            <a:ext cx="838200" cy="246221"/>
          </a:xfrm>
          <a:prstGeom prst="rect">
            <a:avLst/>
          </a:prstGeom>
          <a:noFill/>
        </p:spPr>
        <p:txBody>
          <a:bodyPr wrap="square" rtlCol="0">
            <a:spAutoFit/>
          </a:bodyPr>
          <a:lstStyle/>
          <a:p>
            <a:pPr algn="r">
              <a:defRPr/>
            </a:pPr>
            <a:r>
              <a:rPr lang="en-US" sz="1000" b="1" kern="0" dirty="0">
                <a:solidFill>
                  <a:sysClr val="windowText" lastClr="000000"/>
                </a:solidFill>
                <a:cs typeface="Arial" pitchFamily="34" charset="0"/>
              </a:rPr>
              <a:t>Singapore</a:t>
            </a:r>
          </a:p>
        </p:txBody>
      </p:sp>
      <p:sp>
        <p:nvSpPr>
          <p:cNvPr id="28" name="TextBox 27"/>
          <p:cNvSpPr txBox="1"/>
          <p:nvPr/>
        </p:nvSpPr>
        <p:spPr>
          <a:xfrm>
            <a:off x="4334257" y="2781650"/>
            <a:ext cx="527807" cy="246221"/>
          </a:xfrm>
          <a:prstGeom prst="rect">
            <a:avLst/>
          </a:prstGeom>
          <a:noFill/>
        </p:spPr>
        <p:txBody>
          <a:bodyPr wrap="square" rtlCol="0">
            <a:spAutoFit/>
          </a:bodyPr>
          <a:lstStyle/>
          <a:p>
            <a:pPr algn="r">
              <a:defRPr/>
            </a:pPr>
            <a:r>
              <a:rPr lang="en-US" sz="1000" b="1" kern="0" dirty="0">
                <a:solidFill>
                  <a:sysClr val="windowText" lastClr="000000"/>
                </a:solidFill>
                <a:cs typeface="Arial" pitchFamily="34" charset="0"/>
              </a:rPr>
              <a:t>Israel</a:t>
            </a:r>
          </a:p>
        </p:txBody>
      </p:sp>
      <p:sp>
        <p:nvSpPr>
          <p:cNvPr id="15" name="TextBox 14"/>
          <p:cNvSpPr txBox="1"/>
          <p:nvPr/>
        </p:nvSpPr>
        <p:spPr>
          <a:xfrm>
            <a:off x="3127693" y="6092922"/>
            <a:ext cx="2940933" cy="584775"/>
          </a:xfrm>
          <a:prstGeom prst="rect">
            <a:avLst/>
          </a:prstGeom>
          <a:solidFill>
            <a:schemeClr val="accent2"/>
          </a:solidFill>
        </p:spPr>
        <p:txBody>
          <a:bodyPr wrap="none" rtlCol="0">
            <a:spAutoFit/>
          </a:bodyPr>
          <a:lstStyle/>
          <a:p>
            <a:pPr algn="ctr"/>
            <a:r>
              <a:rPr lang="ru-RU" sz="1600" dirty="0" smtClean="0">
                <a:solidFill>
                  <a:schemeClr val="bg1"/>
                </a:solidFill>
              </a:rPr>
              <a:t>97% разработчиков мира </a:t>
            </a:r>
            <a:br>
              <a:rPr lang="ru-RU" sz="1600" dirty="0" smtClean="0">
                <a:solidFill>
                  <a:schemeClr val="bg1"/>
                </a:solidFill>
              </a:rPr>
            </a:br>
            <a:r>
              <a:rPr lang="ru-RU" sz="1600" dirty="0" smtClean="0">
                <a:solidFill>
                  <a:schemeClr val="bg1"/>
                </a:solidFill>
              </a:rPr>
              <a:t>могут загружать приложения</a:t>
            </a:r>
            <a:endParaRPr lang="en-US" sz="1600" dirty="0">
              <a:solidFill>
                <a:schemeClr val="bg1"/>
              </a:solidFill>
            </a:endParaRPr>
          </a:p>
        </p:txBody>
      </p:sp>
      <p:sp>
        <p:nvSpPr>
          <p:cNvPr id="16" name="Title 11"/>
          <p:cNvSpPr txBox="1">
            <a:spLocks/>
          </p:cNvSpPr>
          <p:nvPr/>
        </p:nvSpPr>
        <p:spPr>
          <a:xfrm>
            <a:off x="380999" y="138019"/>
            <a:ext cx="7007196" cy="1737360"/>
          </a:xfrm>
          <a:prstGeom prst="rect">
            <a:avLst/>
          </a:prstGeom>
        </p:spPr>
        <p:txBody>
          <a:bodyPr vert="horz" wrap="square" lIns="0" tIns="0" rIns="0" bIns="0" rtlCol="0" anchor="t">
            <a:normAutofit lnSpcReduction="10000"/>
          </a:bodyPr>
          <a:lstStyle>
            <a:lvl1pPr algn="l" defTabSz="914363" rtl="0" eaLnBrk="1" latinLnBrk="0" hangingPunct="1">
              <a:lnSpc>
                <a:spcPct val="90000"/>
              </a:lnSpc>
              <a:spcBef>
                <a:spcPct val="0"/>
              </a:spcBef>
              <a:buNone/>
              <a:defRPr lang="en-US" sz="4000" b="0" kern="1200" cap="none" spc="-150" baseline="0">
                <a:ln w="3175">
                  <a:noFill/>
                </a:ln>
                <a:gradFill flip="none" rotWithShape="1">
                  <a:gsLst>
                    <a:gs pos="0">
                      <a:schemeClr val="accent4"/>
                    </a:gs>
                    <a:gs pos="86000">
                      <a:schemeClr val="accent4"/>
                    </a:gs>
                  </a:gsLst>
                  <a:lin ang="5400000" scaled="0"/>
                  <a:tileRect/>
                </a:gradFill>
                <a:effectLst/>
                <a:latin typeface="Segoe Light" pitchFamily="34" charset="0"/>
                <a:ea typeface="+mn-ea"/>
                <a:cs typeface="Arial" charset="0"/>
              </a:defRPr>
            </a:lvl1pPr>
          </a:lstStyle>
          <a:p>
            <a:r>
              <a:rPr lang="ru-RU" sz="4900" dirty="0" smtClean="0"/>
              <a:t>Публикация </a:t>
            </a:r>
          </a:p>
          <a:p>
            <a:r>
              <a:rPr lang="ru-RU" sz="4900" dirty="0" smtClean="0"/>
              <a:t>приложений</a:t>
            </a:r>
            <a:r>
              <a:rPr lang="ru-RU" dirty="0" smtClean="0"/>
              <a:t/>
            </a:r>
            <a:br>
              <a:rPr lang="ru-RU" dirty="0" smtClean="0"/>
            </a:br>
            <a:endParaRPr lang="ru-RU" dirty="0"/>
          </a:p>
        </p:txBody>
      </p:sp>
    </p:spTree>
    <p:extLst>
      <p:ext uri="{BB962C8B-B14F-4D97-AF65-F5344CB8AC3E}">
        <p14:creationId xmlns:p14="http://schemas.microsoft.com/office/powerpoint/2010/main" val="508069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595701097"/>
              </p:ext>
            </p:extLst>
          </p:nvPr>
        </p:nvGraphicFramePr>
        <p:xfrm>
          <a:off x="6633874" y="35391"/>
          <a:ext cx="2484000" cy="731520"/>
        </p:xfrm>
        <a:graphic>
          <a:graphicData uri="http://schemas.openxmlformats.org/drawingml/2006/table">
            <a:tbl>
              <a:tblPr firstRow="1" bandRow="1">
                <a:tableStyleId>{5C22544A-7EE6-4342-B048-85BDC9FD1C3A}</a:tableStyleId>
              </a:tblPr>
              <a:tblGrid>
                <a:gridCol w="2484000"/>
              </a:tblGrid>
              <a:tr h="365760">
                <a:tc>
                  <a:txBody>
                    <a:bodyPr/>
                    <a:lstStyle/>
                    <a:p>
                      <a:r>
                        <a:rPr lang="ru-RU" sz="1600" b="1" dirty="0" smtClean="0">
                          <a:solidFill>
                            <a:schemeClr val="bg1"/>
                          </a:solidFill>
                        </a:rPr>
                        <a:t>Сегодня</a:t>
                      </a:r>
                      <a:r>
                        <a:rPr lang="en-US" sz="1600" b="1" dirty="0" smtClean="0">
                          <a:solidFill>
                            <a:schemeClr val="bg1"/>
                          </a:solidFill>
                        </a:rPr>
                        <a:t> </a:t>
                      </a:r>
                      <a:r>
                        <a:rPr lang="en-US" sz="1600" b="1" dirty="0" smtClean="0">
                          <a:solidFill>
                            <a:schemeClr val="bg1"/>
                          </a:solidFill>
                        </a:rPr>
                        <a:t>(16)</a:t>
                      </a:r>
                      <a:endParaRPr lang="en-US" sz="1600" b="1" dirty="0">
                        <a:solidFill>
                          <a:schemeClr val="bg1"/>
                        </a:solidFill>
                      </a:endParaRPr>
                    </a:p>
                  </a:txBody>
                  <a:tcPr marT="60960" marB="60960">
                    <a:solidFill>
                      <a:schemeClr val="accent4"/>
                    </a:solidFill>
                  </a:tcPr>
                </a:tc>
              </a:tr>
              <a:tr h="365760">
                <a:tc>
                  <a:txBody>
                    <a:bodyPr/>
                    <a:lstStyle/>
                    <a:p>
                      <a:r>
                        <a:rPr lang="en-US" sz="1600" b="1" dirty="0" smtClean="0">
                          <a:solidFill>
                            <a:schemeClr val="bg1"/>
                          </a:solidFill>
                        </a:rPr>
                        <a:t>+ 19 </a:t>
                      </a:r>
                      <a:r>
                        <a:rPr lang="ru-RU" sz="1600" b="1" dirty="0" smtClean="0">
                          <a:solidFill>
                            <a:schemeClr val="bg1"/>
                          </a:solidFill>
                        </a:rPr>
                        <a:t>Новых</a:t>
                      </a:r>
                      <a:r>
                        <a:rPr lang="en-US" sz="1600" b="1" dirty="0" smtClean="0">
                          <a:solidFill>
                            <a:schemeClr val="bg1"/>
                          </a:solidFill>
                        </a:rPr>
                        <a:t>(35</a:t>
                      </a:r>
                      <a:r>
                        <a:rPr lang="en-US" sz="1600" b="1" dirty="0" smtClean="0">
                          <a:solidFill>
                            <a:schemeClr val="bg1"/>
                          </a:solidFill>
                        </a:rPr>
                        <a:t>)</a:t>
                      </a:r>
                      <a:endParaRPr lang="en-US" sz="1600" b="1" dirty="0">
                        <a:solidFill>
                          <a:schemeClr val="bg1"/>
                        </a:solidFill>
                      </a:endParaRPr>
                    </a:p>
                  </a:txBody>
                  <a:tcPr marT="60960" marB="60960">
                    <a:solidFill>
                      <a:srgbClr val="00B050"/>
                    </a:solidFill>
                  </a:tcPr>
                </a:tc>
              </a:tr>
            </a:tbl>
          </a:graphicData>
        </a:graphic>
      </p:graphicFrame>
      <p:sp>
        <p:nvSpPr>
          <p:cNvPr id="12" name="Title 11"/>
          <p:cNvSpPr>
            <a:spLocks noGrp="1"/>
          </p:cNvSpPr>
          <p:nvPr>
            <p:ph type="title"/>
          </p:nvPr>
        </p:nvSpPr>
        <p:spPr>
          <a:xfrm>
            <a:off x="380999" y="138019"/>
            <a:ext cx="7007196" cy="1737360"/>
          </a:xfrm>
        </p:spPr>
        <p:txBody>
          <a:bodyPr>
            <a:normAutofit/>
          </a:bodyPr>
          <a:lstStyle/>
          <a:p>
            <a:r>
              <a:rPr lang="ru-RU" sz="4900" dirty="0" smtClean="0"/>
              <a:t>Покупка приложений</a:t>
            </a:r>
            <a:r>
              <a:rPr lang="en-US" dirty="0"/>
              <a:t/>
            </a:r>
            <a:br>
              <a:rPr lang="en-US" dirty="0"/>
            </a:br>
            <a:endParaRPr lang="en-US" dirty="0"/>
          </a:p>
        </p:txBody>
      </p:sp>
      <p:sp>
        <p:nvSpPr>
          <p:cNvPr id="13" name="Slide Number Placeholder 4"/>
          <p:cNvSpPr txBox="1">
            <a:spLocks/>
          </p:cNvSpPr>
          <p:nvPr/>
        </p:nvSpPr>
        <p:spPr>
          <a:xfrm>
            <a:off x="381000" y="6428726"/>
            <a:ext cx="253596" cy="246221"/>
          </a:xfrm>
          <a:prstGeom prst="rect">
            <a:avLst/>
          </a:prstGeom>
        </p:spPr>
        <p:txBody>
          <a:bodyPr vert="horz" wrap="none" lIns="91440" tIns="45720" rIns="91440" bIns="45720" rtlCol="0" anchor="ctr">
            <a:spAutoFit/>
          </a:bodyPr>
          <a:lstStyle>
            <a:defPPr>
              <a:defRPr lang="en-US"/>
            </a:defPPr>
            <a:lvl1pPr marL="0" algn="l" defTabSz="914400" rtl="0" eaLnBrk="1" latinLnBrk="0" hangingPunct="1">
              <a:defRPr sz="1000" kern="1200">
                <a:solidFill>
                  <a:schemeClr val="tx1">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1031BA-9959-4FE2-909F-37D65262A7B4}" type="slidenum">
              <a:rPr lang="en-US" smtClean="0"/>
              <a:pPr/>
              <a:t>15</a:t>
            </a:fld>
            <a:endParaRPr lang="en-US" dirty="0"/>
          </a:p>
        </p:txBody>
      </p:sp>
      <p:pic>
        <p:nvPicPr>
          <p:cNvPr id="14" name="Picture 2" descr="C:\Users\toddbrix\AppData\Local\Microsoft\Windows\Temporary Internet Files\Content.Outlook\QU1WYJ6Y\Marketplace_Coverage_Consumer_Mango_v3.png"/>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34886"/>
            <a:ext cx="9143999" cy="518109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803378" y="3194979"/>
            <a:ext cx="2078899" cy="1179886"/>
            <a:chOff x="5803377" y="2396233"/>
            <a:chExt cx="2078899" cy="884914"/>
          </a:xfrm>
        </p:grpSpPr>
        <p:sp>
          <p:nvSpPr>
            <p:cNvPr id="20" name="TextBox 19"/>
            <p:cNvSpPr txBox="1"/>
            <p:nvPr/>
          </p:nvSpPr>
          <p:spPr>
            <a:xfrm>
              <a:off x="6973582" y="2552585"/>
              <a:ext cx="908694" cy="184666"/>
            </a:xfrm>
            <a:prstGeom prst="rect">
              <a:avLst/>
            </a:prstGeom>
            <a:noFill/>
          </p:spPr>
          <p:txBody>
            <a:bodyPr wrap="square" rtlCol="0">
              <a:spAutoFit/>
            </a:bodyPr>
            <a:lstStyle/>
            <a:p>
              <a:pPr algn="r">
                <a:defRPr/>
              </a:pPr>
              <a:r>
                <a:rPr lang="en-US" sz="1000" b="1" kern="0" dirty="0" smtClean="0">
                  <a:solidFill>
                    <a:sysClr val="windowText" lastClr="000000"/>
                  </a:solidFill>
                  <a:cs typeface="Arial" pitchFamily="34" charset="0"/>
                </a:rPr>
                <a:t>Hong Kong</a:t>
              </a:r>
              <a:endParaRPr lang="en-US" sz="1000" b="1" kern="0" dirty="0">
                <a:solidFill>
                  <a:sysClr val="windowText" lastClr="000000"/>
                </a:solidFill>
                <a:cs typeface="Arial" pitchFamily="34" charset="0"/>
              </a:endParaRPr>
            </a:p>
          </p:txBody>
        </p:sp>
        <p:sp>
          <p:nvSpPr>
            <p:cNvPr id="22" name="TextBox 21"/>
            <p:cNvSpPr txBox="1"/>
            <p:nvPr/>
          </p:nvSpPr>
          <p:spPr>
            <a:xfrm>
              <a:off x="5803377" y="3096481"/>
              <a:ext cx="970919" cy="184666"/>
            </a:xfrm>
            <a:prstGeom prst="rect">
              <a:avLst/>
            </a:prstGeom>
            <a:noFill/>
          </p:spPr>
          <p:txBody>
            <a:bodyPr wrap="square" rtlCol="0">
              <a:spAutoFit/>
            </a:bodyPr>
            <a:lstStyle/>
            <a:p>
              <a:pPr algn="r">
                <a:defRPr/>
              </a:pPr>
              <a:r>
                <a:rPr lang="en-US" sz="1000" b="1" kern="0" dirty="0">
                  <a:solidFill>
                    <a:sysClr val="windowText" lastClr="000000"/>
                  </a:solidFill>
                  <a:cs typeface="Arial" pitchFamily="34" charset="0"/>
                </a:rPr>
                <a:t>Singapore</a:t>
              </a:r>
            </a:p>
          </p:txBody>
        </p:sp>
        <p:pic>
          <p:nvPicPr>
            <p:cNvPr id="23" name="Picture 5" descr="C:\Users\toddb.REDMOND\AppData\Local\Microsoft\Windows\Temporary Internet Files\Content.IE5\QT039N9E\MCj04325860000[1].png"/>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flipH="1">
              <a:off x="6670449" y="3001255"/>
              <a:ext cx="316510" cy="267135"/>
            </a:xfrm>
            <a:prstGeom prst="rect">
              <a:avLst/>
            </a:prstGeom>
            <a:noFill/>
          </p:spPr>
        </p:pic>
        <p:pic>
          <p:nvPicPr>
            <p:cNvPr id="24" name="Picture 5" descr="C:\Users\toddb.REDMOND\AppData\Local\Microsoft\Windows\Temporary Internet Files\Content.IE5\QT039N9E\MCj04325860000[1].png"/>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flipH="1">
              <a:off x="6894157" y="2396233"/>
              <a:ext cx="316510" cy="267134"/>
            </a:xfrm>
            <a:prstGeom prst="rect">
              <a:avLst/>
            </a:prstGeom>
            <a:noFill/>
          </p:spPr>
        </p:pic>
      </p:grpSp>
      <p:sp>
        <p:nvSpPr>
          <p:cNvPr id="15" name="TextBox 14"/>
          <p:cNvSpPr txBox="1"/>
          <p:nvPr/>
        </p:nvSpPr>
        <p:spPr>
          <a:xfrm>
            <a:off x="2758746" y="6108865"/>
            <a:ext cx="3626506" cy="338554"/>
          </a:xfrm>
          <a:prstGeom prst="rect">
            <a:avLst/>
          </a:prstGeom>
          <a:solidFill>
            <a:schemeClr val="accent2"/>
          </a:solidFill>
        </p:spPr>
        <p:txBody>
          <a:bodyPr wrap="none" rtlCol="0">
            <a:spAutoFit/>
          </a:bodyPr>
          <a:lstStyle/>
          <a:p>
            <a:r>
              <a:rPr lang="en-US" sz="1600" dirty="0" smtClean="0">
                <a:solidFill>
                  <a:schemeClr val="bg1"/>
                </a:solidFill>
              </a:rPr>
              <a:t>1.8 </a:t>
            </a:r>
            <a:r>
              <a:rPr lang="ru-RU" sz="1600" dirty="0" smtClean="0">
                <a:solidFill>
                  <a:schemeClr val="bg1"/>
                </a:solidFill>
              </a:rPr>
              <a:t>миллиарда новых пользователей</a:t>
            </a:r>
            <a:endParaRPr lang="en-US" sz="1600" dirty="0">
              <a:solidFill>
                <a:schemeClr val="bg1"/>
              </a:solidFill>
            </a:endParaRPr>
          </a:p>
        </p:txBody>
      </p:sp>
    </p:spTree>
    <p:extLst>
      <p:ext uri="{BB962C8B-B14F-4D97-AF65-F5344CB8AC3E}">
        <p14:creationId xmlns:p14="http://schemas.microsoft.com/office/powerpoint/2010/main" val="171322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p>
            <a:r>
              <a:rPr lang="ru-RU" sz="4400" dirty="0" smtClean="0"/>
              <a:t>Пример 1</a:t>
            </a:r>
            <a:r>
              <a:rPr lang="en-US" sz="4400" dirty="0" smtClean="0"/>
              <a:t>: Doodle God</a:t>
            </a:r>
            <a:endParaRPr lang="en-US" sz="4400" dirty="0"/>
          </a:p>
        </p:txBody>
      </p:sp>
      <p:cxnSp>
        <p:nvCxnSpPr>
          <p:cNvPr id="5" name="Straight Connector 4"/>
          <p:cNvCxnSpPr/>
          <p:nvPr/>
        </p:nvCxnSpPr>
        <p:spPr>
          <a:xfrm>
            <a:off x="4458861" y="1133856"/>
            <a:ext cx="0" cy="5230368"/>
          </a:xfrm>
          <a:prstGeom prst="line">
            <a:avLst/>
          </a:prstGeom>
          <a:ln/>
        </p:spPr>
        <p:style>
          <a:lnRef idx="3">
            <a:schemeClr val="accent5"/>
          </a:lnRef>
          <a:fillRef idx="0">
            <a:schemeClr val="accent5"/>
          </a:fillRef>
          <a:effectRef idx="2">
            <a:schemeClr val="accent5"/>
          </a:effectRef>
          <a:fontRef idx="minor">
            <a:schemeClr val="tx1"/>
          </a:fontRef>
        </p:style>
      </p:cxnSp>
      <p:grpSp>
        <p:nvGrpSpPr>
          <p:cNvPr id="7" name="Group 6"/>
          <p:cNvGrpSpPr/>
          <p:nvPr/>
        </p:nvGrpSpPr>
        <p:grpSpPr>
          <a:xfrm>
            <a:off x="1127000" y="1628526"/>
            <a:ext cx="2777207" cy="1901762"/>
            <a:chOff x="214820" y="1097280"/>
            <a:chExt cx="5486401" cy="3857625"/>
          </a:xfrm>
        </p:grpSpPr>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4821" y="1097280"/>
              <a:ext cx="5486400" cy="1171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2787" r="2787"/>
            <a:stretch/>
          </p:blipFill>
          <p:spPr bwMode="auto">
            <a:xfrm>
              <a:off x="214820" y="2268855"/>
              <a:ext cx="5486401" cy="2686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8" name="Group 7"/>
          <p:cNvGrpSpPr/>
          <p:nvPr/>
        </p:nvGrpSpPr>
        <p:grpSpPr>
          <a:xfrm>
            <a:off x="70276" y="2374214"/>
            <a:ext cx="2629516" cy="1982424"/>
            <a:chOff x="535432" y="1917383"/>
            <a:chExt cx="6143626" cy="4958905"/>
          </a:xfrm>
        </p:grpSpPr>
        <p:pic>
          <p:nvPicPr>
            <p:cNvPr id="102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37" r="537"/>
            <a:stretch/>
          </p:blipFill>
          <p:spPr bwMode="auto">
            <a:xfrm>
              <a:off x="535432" y="1917383"/>
              <a:ext cx="6143626" cy="3114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5432" y="4142613"/>
              <a:ext cx="6143625" cy="2733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Group 8"/>
          <p:cNvGrpSpPr/>
          <p:nvPr/>
        </p:nvGrpSpPr>
        <p:grpSpPr>
          <a:xfrm>
            <a:off x="1127000" y="4067686"/>
            <a:ext cx="2868936" cy="1951198"/>
            <a:chOff x="3299379" y="2724912"/>
            <a:chExt cx="5381691" cy="3639312"/>
          </a:xfrm>
        </p:grpSpPr>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88426" y="2724912"/>
              <a:ext cx="2692644" cy="36393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99379" y="2724912"/>
              <a:ext cx="2689047" cy="36393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1" name="Group 10"/>
          <p:cNvGrpSpPr/>
          <p:nvPr/>
        </p:nvGrpSpPr>
        <p:grpSpPr>
          <a:xfrm>
            <a:off x="4548025" y="1898697"/>
            <a:ext cx="2826374" cy="2482614"/>
            <a:chOff x="6331197" y="1594580"/>
            <a:chExt cx="3922661" cy="3266599"/>
          </a:xfrm>
        </p:grpSpPr>
        <p:pic>
          <p:nvPicPr>
            <p:cNvPr id="1032" name="Picture 8"/>
            <p:cNvPicPr>
              <a:picLocks noChangeAspect="1" noChangeArrowheads="1"/>
            </p:cNvPicPr>
            <p:nvPr/>
          </p:nvPicPr>
          <p:blipFill rotWithShape="1">
            <a:blip r:embed="rId9">
              <a:extLst>
                <a:ext uri="{28A0092B-C50C-407E-A947-70E740481C1C}">
                  <a14:useLocalDpi xmlns:a14="http://schemas.microsoft.com/office/drawing/2010/main" val="0"/>
                </a:ext>
              </a:extLst>
            </a:blip>
            <a:srcRect b="66501"/>
            <a:stretch/>
          </p:blipFill>
          <p:spPr bwMode="auto">
            <a:xfrm>
              <a:off x="6331197" y="1594580"/>
              <a:ext cx="3922661" cy="15966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8"/>
            <p:cNvPicPr>
              <a:picLocks noChangeAspect="1" noChangeArrowheads="1"/>
            </p:cNvPicPr>
            <p:nvPr/>
          </p:nvPicPr>
          <p:blipFill rotWithShape="1">
            <a:blip r:embed="rId9">
              <a:extLst>
                <a:ext uri="{28A0092B-C50C-407E-A947-70E740481C1C}">
                  <a14:useLocalDpi xmlns:a14="http://schemas.microsoft.com/office/drawing/2010/main" val="0"/>
                </a:ext>
              </a:extLst>
            </a:blip>
            <a:srcRect t="64964"/>
            <a:stretch/>
          </p:blipFill>
          <p:spPr bwMode="auto">
            <a:xfrm>
              <a:off x="6331197" y="3191256"/>
              <a:ext cx="3922661" cy="16699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TextBox 5"/>
          <p:cNvSpPr txBox="1"/>
          <p:nvPr/>
        </p:nvSpPr>
        <p:spPr>
          <a:xfrm>
            <a:off x="3711145" y="773190"/>
            <a:ext cx="1495433" cy="1107996"/>
          </a:xfrm>
          <a:prstGeom prst="rect">
            <a:avLst/>
          </a:prstGeom>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US" sz="3600" b="1" dirty="0" smtClean="0">
                <a:solidFill>
                  <a:schemeClr val="bg1"/>
                </a:solidFill>
                <a:effectLst>
                  <a:outerShdw blurRad="38100" dist="38100" dir="2700000" algn="tl">
                    <a:srgbClr val="000000">
                      <a:alpha val="43137"/>
                    </a:srgbClr>
                  </a:outerShdw>
                </a:effectLst>
              </a:rPr>
              <a:t>24 </a:t>
            </a:r>
            <a:r>
              <a:rPr lang="ru-RU" sz="3600" b="1" dirty="0" smtClean="0">
                <a:solidFill>
                  <a:schemeClr val="bg1"/>
                </a:solidFill>
                <a:effectLst>
                  <a:outerShdw blurRad="38100" dist="38100" dir="2700000" algn="tl">
                    <a:srgbClr val="000000">
                      <a:alpha val="43137"/>
                    </a:srgbClr>
                  </a:outerShdw>
                </a:effectLst>
              </a:rPr>
              <a:t>часа</a:t>
            </a:r>
            <a:endParaRPr lang="en-US" sz="3600" b="1" dirty="0" smtClean="0">
              <a:solidFill>
                <a:schemeClr val="bg1"/>
              </a:solidFill>
              <a:effectLst>
                <a:outerShdw blurRad="38100" dist="38100" dir="2700000" algn="tl">
                  <a:srgbClr val="000000">
                    <a:alpha val="43137"/>
                  </a:srgbClr>
                </a:outerShdw>
              </a:effectLst>
            </a:endParaRPr>
          </a:p>
        </p:txBody>
      </p:sp>
      <p:pic>
        <p:nvPicPr>
          <p:cNvPr id="1036" name="Picture 1" descr="Description: cid:image001.jpg@01CBC3AA.75BD2DA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8185" y="1422642"/>
            <a:ext cx="2847220" cy="14216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4788024" y="5760262"/>
            <a:ext cx="3958648" cy="984885"/>
          </a:xfrm>
          <a:prstGeom prst="rect">
            <a:avLst/>
          </a:prstGeom>
          <a:noFill/>
          <a:effectLst>
            <a:outerShdw blurRad="50800" dist="38100" dir="2700000" algn="tl" rotWithShape="0">
              <a:prstClr val="black">
                <a:alpha val="40000"/>
              </a:prstClr>
            </a:outerShdw>
          </a:effectLst>
        </p:spPr>
        <p:txBody>
          <a:bodyPr wrap="none" lIns="0" tIns="0" rIns="0" bIns="0" rtlCol="0">
            <a:spAutoFit/>
          </a:bodyPr>
          <a:lstStyle/>
          <a:p>
            <a:r>
              <a:rPr lang="en-US" sz="3200" dirty="0" smtClean="0">
                <a:solidFill>
                  <a:schemeClr val="bg1"/>
                </a:solidFill>
              </a:rPr>
              <a:t>Top #4 rated app WW</a:t>
            </a:r>
            <a:br>
              <a:rPr lang="en-US" sz="3200" dirty="0" smtClean="0">
                <a:solidFill>
                  <a:schemeClr val="bg1"/>
                </a:solidFill>
              </a:rPr>
            </a:br>
            <a:r>
              <a:rPr lang="ru-RU" sz="3200" dirty="0" smtClean="0">
                <a:solidFill>
                  <a:schemeClr val="bg1"/>
                </a:solidFill>
              </a:rPr>
              <a:t>Предустановка на </a:t>
            </a:r>
            <a:r>
              <a:rPr lang="en-US" sz="3200" dirty="0" smtClean="0">
                <a:solidFill>
                  <a:schemeClr val="bg1"/>
                </a:solidFill>
              </a:rPr>
              <a:t>LG</a:t>
            </a:r>
          </a:p>
        </p:txBody>
      </p:sp>
      <p:pic>
        <p:nvPicPr>
          <p:cNvPr id="1037" name="Picture 13" descr="Description: http://platform.ak.fbcdn.net/www/app_full_proxy.php?app=136209626427759&amp;v=1&amp;size=o&amp;cksum=d537756d4650273d81d683c52fad8571&amp;src=http%3A%2F%2Fbillion22.cafe24.com%2Flg%2Fimages%2F20110103%2Fmain.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31791" y="3217125"/>
            <a:ext cx="2033679" cy="23070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24054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US"/>
          </a:p>
        </p:txBody>
      </p:sp>
      <p:pic>
        <p:nvPicPr>
          <p:cNvPr id="2050" name="Picture 3" descr="image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5901" y="1257300"/>
            <a:ext cx="2905742"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 descr="image00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61643" y="1257300"/>
            <a:ext cx="502920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389436" y="228600"/>
            <a:ext cx="8363938" cy="609398"/>
          </a:xfrm>
        </p:spPr>
        <p:txBody>
          <a:bodyPr/>
          <a:lstStyle/>
          <a:p>
            <a:r>
              <a:rPr lang="ru-RU" sz="4400" dirty="0" smtClean="0"/>
              <a:t>Пример </a:t>
            </a:r>
            <a:r>
              <a:rPr lang="en-US" sz="4400" dirty="0" smtClean="0"/>
              <a:t>2: NEWS360</a:t>
            </a:r>
            <a:endParaRPr lang="en-US" sz="4400" dirty="0"/>
          </a:p>
        </p:txBody>
      </p:sp>
    </p:spTree>
    <p:extLst>
      <p:ext uri="{BB962C8B-B14F-4D97-AF65-F5344CB8AC3E}">
        <p14:creationId xmlns:p14="http://schemas.microsoft.com/office/powerpoint/2010/main" val="33736308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5176"/>
            <a:ext cx="8652164" cy="1737360"/>
          </a:xfrm>
        </p:spPr>
        <p:txBody>
          <a:bodyPr>
            <a:normAutofit/>
          </a:bodyPr>
          <a:lstStyle/>
          <a:p>
            <a:r>
              <a:rPr lang="ru-RU" sz="4400" dirty="0" smtClean="0"/>
              <a:t>Качество продукта</a:t>
            </a:r>
            <a:endParaRPr lang="ru-RU" sz="4400" dirty="0"/>
          </a:p>
        </p:txBody>
      </p:sp>
      <p:sp>
        <p:nvSpPr>
          <p:cNvPr id="34" name="Rectangle 33"/>
          <p:cNvSpPr/>
          <p:nvPr/>
        </p:nvSpPr>
        <p:spPr>
          <a:xfrm>
            <a:off x="2267022" y="1176173"/>
            <a:ext cx="4408098" cy="2449394"/>
          </a:xfrm>
          <a:prstGeom prst="rect">
            <a:avLst/>
          </a:prstGeom>
          <a:solidFill>
            <a:schemeClr val="accent2"/>
          </a:solidFill>
          <a:ln w="25400" cap="flat" cmpd="sng" algn="ctr">
            <a:no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61913" indent="-61913" defTabSz="914099" fontAlgn="base">
              <a:lnSpc>
                <a:spcPct val="90000"/>
              </a:lnSpc>
              <a:spcBef>
                <a:spcPct val="0"/>
              </a:spcBef>
              <a:spcAft>
                <a:spcPct val="0"/>
              </a:spcAft>
              <a:defRPr/>
            </a:pPr>
            <a:endParaRPr lang="en-US" sz="1600" kern="0" dirty="0">
              <a:solidFill>
                <a:srgbClr val="FFFFFF">
                  <a:alpha val="99000"/>
                </a:srgbClr>
              </a:solidFill>
              <a:latin typeface="Segoe Light" pitchFamily="34" charset="0"/>
            </a:endParaRPr>
          </a:p>
        </p:txBody>
      </p:sp>
      <p:sp>
        <p:nvSpPr>
          <p:cNvPr id="36" name="TextBox 35"/>
          <p:cNvSpPr txBox="1"/>
          <p:nvPr/>
        </p:nvSpPr>
        <p:spPr>
          <a:xfrm>
            <a:off x="2281406" y="1862793"/>
            <a:ext cx="1927604" cy="923330"/>
          </a:xfrm>
          <a:prstGeom prst="rect">
            <a:avLst/>
          </a:prstGeom>
          <a:noFill/>
        </p:spPr>
        <p:txBody>
          <a:bodyPr wrap="square" lIns="91440" tIns="0" rIns="91440" bIns="0" rtlCol="0">
            <a:spAutoFit/>
          </a:bodyPr>
          <a:lstStyle/>
          <a:p>
            <a:pPr algn="ctr" defTabSz="1087546"/>
            <a:r>
              <a:rPr lang="en-US" sz="6000" b="1" spc="-300" dirty="0" smtClean="0">
                <a:gradFill>
                  <a:gsLst>
                    <a:gs pos="0">
                      <a:srgbClr val="FFFFFF"/>
                    </a:gs>
                    <a:gs pos="86000">
                      <a:srgbClr val="FFFFFF"/>
                    </a:gs>
                  </a:gsLst>
                  <a:lin ang="5400000" scaled="0"/>
                </a:gradFill>
                <a:latin typeface="Segoe Condensed" pitchFamily="34" charset="0"/>
              </a:rPr>
              <a:t>93%</a:t>
            </a:r>
            <a:endParaRPr lang="en-US" sz="6000" b="1" spc="-300" dirty="0">
              <a:gradFill>
                <a:gsLst>
                  <a:gs pos="0">
                    <a:srgbClr val="FFFFFF"/>
                  </a:gs>
                  <a:gs pos="86000">
                    <a:srgbClr val="FFFFFF"/>
                  </a:gs>
                </a:gsLst>
                <a:lin ang="5400000" scaled="0"/>
              </a:gradFill>
              <a:latin typeface="Segoe Condensed" pitchFamily="34" charset="0"/>
            </a:endParaRPr>
          </a:p>
        </p:txBody>
      </p:sp>
      <p:sp>
        <p:nvSpPr>
          <p:cNvPr id="37" name="TextBox 36"/>
          <p:cNvSpPr txBox="1"/>
          <p:nvPr/>
        </p:nvSpPr>
        <p:spPr>
          <a:xfrm>
            <a:off x="2267021" y="2713298"/>
            <a:ext cx="2398802" cy="307777"/>
          </a:xfrm>
          <a:prstGeom prst="rect">
            <a:avLst/>
          </a:prstGeom>
          <a:noFill/>
        </p:spPr>
        <p:txBody>
          <a:bodyPr wrap="square" lIns="0" tIns="0" rIns="0" bIns="0" rtlCol="0">
            <a:spAutoFit/>
          </a:bodyPr>
          <a:lstStyle/>
          <a:p>
            <a:pPr algn="ctr" defTabSz="1087546"/>
            <a:r>
              <a:rPr lang="ru-RU" sz="2000" dirty="0" smtClean="0">
                <a:gradFill>
                  <a:gsLst>
                    <a:gs pos="0">
                      <a:srgbClr val="FFFFFF"/>
                    </a:gs>
                    <a:gs pos="86000">
                      <a:srgbClr val="FFFFFF"/>
                    </a:gs>
                  </a:gsLst>
                  <a:lin ang="5400000" scaled="0"/>
                </a:gradFill>
                <a:latin typeface="Segoe Condensed" pitchFamily="34" charset="0"/>
                <a:ea typeface="Segoe UI" pitchFamily="34" charset="0"/>
                <a:cs typeface="Segoe UI" pitchFamily="34" charset="0"/>
              </a:rPr>
              <a:t>УДОВЛЕТВОРЕНЫ</a:t>
            </a:r>
            <a:endParaRPr lang="en-US" sz="2000" dirty="0">
              <a:gradFill>
                <a:gsLst>
                  <a:gs pos="0">
                    <a:srgbClr val="FFFFFF"/>
                  </a:gs>
                  <a:gs pos="86000">
                    <a:srgbClr val="FFFFFF"/>
                  </a:gs>
                </a:gsLst>
                <a:lin ang="5400000" scaled="0"/>
              </a:gradFill>
              <a:latin typeface="Segoe Condensed" pitchFamily="34" charset="0"/>
              <a:ea typeface="Segoe UI" pitchFamily="34" charset="0"/>
              <a:cs typeface="Segoe UI" pitchFamily="34" charset="0"/>
            </a:endParaRPr>
          </a:p>
        </p:txBody>
      </p:sp>
      <p:sp>
        <p:nvSpPr>
          <p:cNvPr id="45" name="Rectangle 44"/>
          <p:cNvSpPr/>
          <p:nvPr/>
        </p:nvSpPr>
        <p:spPr>
          <a:xfrm>
            <a:off x="2267022" y="3907870"/>
            <a:ext cx="4408098" cy="2449394"/>
          </a:xfrm>
          <a:prstGeom prst="rect">
            <a:avLst/>
          </a:prstGeom>
          <a:solidFill>
            <a:schemeClr val="accent1"/>
          </a:solidFill>
          <a:ln w="25400" cap="flat" cmpd="sng" algn="ctr">
            <a:no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61913" indent="-61913" defTabSz="914099" fontAlgn="base">
              <a:lnSpc>
                <a:spcPct val="90000"/>
              </a:lnSpc>
              <a:spcBef>
                <a:spcPct val="0"/>
              </a:spcBef>
              <a:spcAft>
                <a:spcPct val="0"/>
              </a:spcAft>
              <a:defRPr/>
            </a:pPr>
            <a:endParaRPr lang="en-US" sz="1600" kern="0" dirty="0">
              <a:solidFill>
                <a:srgbClr val="FFFFFF">
                  <a:alpha val="99000"/>
                </a:srgbClr>
              </a:solidFill>
              <a:latin typeface="Segoe Light" pitchFamily="34" charset="0"/>
            </a:endParaRPr>
          </a:p>
        </p:txBody>
      </p:sp>
      <p:sp>
        <p:nvSpPr>
          <p:cNvPr id="47" name="TextBox 46"/>
          <p:cNvSpPr txBox="1"/>
          <p:nvPr/>
        </p:nvSpPr>
        <p:spPr>
          <a:xfrm>
            <a:off x="2267022" y="4675554"/>
            <a:ext cx="1941988" cy="923330"/>
          </a:xfrm>
          <a:prstGeom prst="rect">
            <a:avLst/>
          </a:prstGeom>
          <a:noFill/>
        </p:spPr>
        <p:txBody>
          <a:bodyPr wrap="square" lIns="91440" tIns="0" rIns="91440" bIns="0" rtlCol="0">
            <a:spAutoFit/>
          </a:bodyPr>
          <a:lstStyle/>
          <a:p>
            <a:pPr algn="ctr" defTabSz="1087546"/>
            <a:r>
              <a:rPr lang="en-US" sz="6000" b="1" spc="-300" dirty="0">
                <a:gradFill>
                  <a:gsLst>
                    <a:gs pos="0">
                      <a:srgbClr val="FFFFFF"/>
                    </a:gs>
                    <a:gs pos="86000">
                      <a:srgbClr val="FFFFFF"/>
                    </a:gs>
                  </a:gsLst>
                  <a:lin ang="5400000" scaled="0"/>
                </a:gradFill>
                <a:latin typeface="Segoe Condensed" pitchFamily="34" charset="0"/>
              </a:rPr>
              <a:t>90%</a:t>
            </a:r>
          </a:p>
        </p:txBody>
      </p:sp>
      <p:sp>
        <p:nvSpPr>
          <p:cNvPr id="48" name="TextBox 47"/>
          <p:cNvSpPr txBox="1"/>
          <p:nvPr/>
        </p:nvSpPr>
        <p:spPr>
          <a:xfrm>
            <a:off x="2281405" y="5500103"/>
            <a:ext cx="2189665" cy="307777"/>
          </a:xfrm>
          <a:prstGeom prst="rect">
            <a:avLst/>
          </a:prstGeom>
          <a:noFill/>
        </p:spPr>
        <p:txBody>
          <a:bodyPr wrap="square" lIns="0" tIns="0" rIns="0" bIns="0" rtlCol="0">
            <a:spAutoFit/>
          </a:bodyPr>
          <a:lstStyle/>
          <a:p>
            <a:pPr algn="ctr" defTabSz="1087546"/>
            <a:r>
              <a:rPr lang="ru-RU" sz="2000" dirty="0" smtClean="0">
                <a:gradFill>
                  <a:gsLst>
                    <a:gs pos="0">
                      <a:srgbClr val="FFFFFF"/>
                    </a:gs>
                    <a:gs pos="86000">
                      <a:srgbClr val="FFFFFF"/>
                    </a:gs>
                  </a:gsLst>
                  <a:lin ang="5400000" scaled="0"/>
                </a:gradFill>
                <a:latin typeface="Segoe Condensed" pitchFamily="34" charset="0"/>
                <a:ea typeface="Segoe UI" pitchFamily="34" charset="0"/>
                <a:cs typeface="Segoe UI" pitchFamily="34" charset="0"/>
              </a:rPr>
              <a:t>РЕКОМЕНДУЮТ</a:t>
            </a:r>
            <a:endParaRPr lang="en-US" sz="2000" dirty="0">
              <a:gradFill>
                <a:gsLst>
                  <a:gs pos="0">
                    <a:srgbClr val="FFFFFF"/>
                  </a:gs>
                  <a:gs pos="86000">
                    <a:srgbClr val="FFFFFF"/>
                  </a:gs>
                </a:gsLst>
                <a:lin ang="5400000" scaled="0"/>
              </a:gradFill>
              <a:latin typeface="Segoe Condensed" pitchFamily="34" charset="0"/>
              <a:ea typeface="Segoe UI" pitchFamily="34" charset="0"/>
              <a:cs typeface="Segoe UI" pitchFamily="34" charset="0"/>
            </a:endParaRPr>
          </a:p>
        </p:txBody>
      </p:sp>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5823" y="1709369"/>
            <a:ext cx="1383003" cy="1383003"/>
          </a:xfrm>
          <a:prstGeom prst="rect">
            <a:avLst/>
          </a:prstGeom>
        </p:spPr>
      </p:pic>
      <p:grpSp>
        <p:nvGrpSpPr>
          <p:cNvPr id="53" name="Group 52"/>
          <p:cNvGrpSpPr/>
          <p:nvPr/>
        </p:nvGrpSpPr>
        <p:grpSpPr>
          <a:xfrm>
            <a:off x="4941325" y="4411059"/>
            <a:ext cx="749881" cy="1443016"/>
            <a:chOff x="7410205" y="4004303"/>
            <a:chExt cx="749881" cy="1443016"/>
          </a:xfrm>
        </p:grpSpPr>
        <p:pic>
          <p:nvPicPr>
            <p:cNvPr id="54" name="Picture 3" descr="C:\Users\adi\Desktop\hand-thumbs-u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2322" y="4672954"/>
              <a:ext cx="667764" cy="77436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0205" y="4004303"/>
              <a:ext cx="676049" cy="676049"/>
            </a:xfrm>
            <a:prstGeom prst="rect">
              <a:avLst/>
            </a:prstGeom>
          </p:spPr>
        </p:pic>
      </p:grpSp>
    </p:spTree>
    <p:extLst>
      <p:ext uri="{BB962C8B-B14F-4D97-AF65-F5344CB8AC3E}">
        <p14:creationId xmlns:p14="http://schemas.microsoft.com/office/powerpoint/2010/main" val="4145302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2072"/>
            <a:ext cx="8363938" cy="609398"/>
          </a:xfrm>
        </p:spPr>
        <p:txBody>
          <a:bodyPr/>
          <a:lstStyle/>
          <a:p>
            <a:r>
              <a:rPr lang="en-US" sz="4400" dirty="0" smtClean="0"/>
              <a:t>WP7</a:t>
            </a:r>
            <a:r>
              <a:rPr lang="ru-RU" sz="4400" dirty="0" smtClean="0"/>
              <a:t> – </a:t>
            </a:r>
            <a:r>
              <a:rPr lang="en-US" sz="4400" dirty="0" smtClean="0"/>
              <a:t>N2 OC </a:t>
            </a:r>
            <a:r>
              <a:rPr lang="ru-RU" sz="4400" dirty="0" smtClean="0"/>
              <a:t>к 2015</a:t>
            </a:r>
            <a:endParaRPr lang="en-US" sz="4400"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693" y="1737369"/>
            <a:ext cx="3985267" cy="11155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 y="1362366"/>
            <a:ext cx="4478355" cy="276999"/>
          </a:xfrm>
          <a:prstGeom prst="rect">
            <a:avLst/>
          </a:prstGeom>
        </p:spPr>
        <p:txBody>
          <a:bodyPr wrap="square">
            <a:spAutoFit/>
          </a:bodyPr>
          <a:lstStyle/>
          <a:p>
            <a:r>
              <a:rPr lang="en-US" sz="1200" u="sng" dirty="0" smtClean="0">
                <a:solidFill>
                  <a:schemeClr val="bg1"/>
                </a:solidFill>
              </a:rPr>
              <a:t>http://www.cnews.ru/news/top/index.shtml?2011/04/07/435458</a:t>
            </a:r>
            <a:endParaRPr lang="en-US" sz="1200" u="sng" dirty="0">
              <a:solidFill>
                <a:schemeClr val="bg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915" y="3046193"/>
            <a:ext cx="3960440" cy="3762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831447"/>
            <a:ext cx="4036864" cy="12855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4501033" y="1387966"/>
            <a:ext cx="4492380" cy="276999"/>
          </a:xfrm>
          <a:prstGeom prst="rect">
            <a:avLst/>
          </a:prstGeom>
        </p:spPr>
        <p:txBody>
          <a:bodyPr wrap="square">
            <a:spAutoFit/>
          </a:bodyPr>
          <a:lstStyle/>
          <a:p>
            <a:r>
              <a:rPr lang="en-US" sz="1200" u="sng" dirty="0" smtClean="0">
                <a:solidFill>
                  <a:schemeClr val="bg1"/>
                </a:solidFill>
              </a:rPr>
              <a:t>http://www.cnews.ru/news/top/index.shtml?2010/09/08/407921</a:t>
            </a:r>
            <a:endParaRPr lang="en-US" sz="1200" u="sng" dirty="0">
              <a:solidFill>
                <a:schemeClr val="bg1"/>
              </a:solidFill>
            </a:endParaRPr>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3933056"/>
            <a:ext cx="3917357" cy="2474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792857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Win08_Mark_133_ppt.jpg"/>
          <p:cNvPicPr>
            <a:picLocks noChangeAspect="1"/>
          </p:cNvPicPr>
          <p:nvPr/>
        </p:nvPicPr>
        <p:blipFill>
          <a:blip r:embed="rId3"/>
          <a:stretch>
            <a:fillRect/>
          </a:stretch>
        </p:blipFill>
        <p:spPr>
          <a:xfrm>
            <a:off x="2993076" y="1616521"/>
            <a:ext cx="3145832" cy="3095669"/>
          </a:xfrm>
          <a:prstGeom prst="rect">
            <a:avLst/>
          </a:prstGeom>
          <a:ln w="6350">
            <a:solidFill>
              <a:schemeClr val="tx1"/>
            </a:solidFill>
          </a:ln>
        </p:spPr>
      </p:pic>
      <p:pic>
        <p:nvPicPr>
          <p:cNvPr id="17" name="Picture 16" descr="Win08_Mark_133_ppt.jpg"/>
          <p:cNvPicPr>
            <a:picLocks noChangeAspect="1"/>
          </p:cNvPicPr>
          <p:nvPr/>
        </p:nvPicPr>
        <p:blipFill>
          <a:blip r:embed="rId4"/>
          <a:stretch>
            <a:fillRect/>
          </a:stretch>
        </p:blipFill>
        <p:spPr>
          <a:xfrm>
            <a:off x="5975903" y="1616521"/>
            <a:ext cx="3167833" cy="3098285"/>
          </a:xfrm>
          <a:prstGeom prst="rect">
            <a:avLst/>
          </a:prstGeom>
          <a:ln w="12700">
            <a:solidFill>
              <a:schemeClr val="tx1"/>
            </a:solidFill>
          </a:ln>
        </p:spPr>
      </p:pic>
      <p:pic>
        <p:nvPicPr>
          <p:cNvPr id="18" name="Picture 17" descr="Win08_Mark_133_ppt.jpg"/>
          <p:cNvPicPr>
            <a:picLocks noChangeAspect="1"/>
          </p:cNvPicPr>
          <p:nvPr/>
        </p:nvPicPr>
        <p:blipFill>
          <a:blip r:embed="rId5"/>
          <a:stretch>
            <a:fillRect/>
          </a:stretch>
        </p:blipFill>
        <p:spPr>
          <a:xfrm>
            <a:off x="1815" y="1616522"/>
            <a:ext cx="3141943" cy="3098278"/>
          </a:xfrm>
          <a:prstGeom prst="rect">
            <a:avLst/>
          </a:prstGeom>
          <a:ln w="6350">
            <a:solidFill>
              <a:schemeClr val="tx1"/>
            </a:solidFill>
          </a:ln>
        </p:spPr>
      </p:pic>
      <p:sp>
        <p:nvSpPr>
          <p:cNvPr id="19" name="TextBox 18"/>
          <p:cNvSpPr txBox="1"/>
          <p:nvPr/>
        </p:nvSpPr>
        <p:spPr>
          <a:xfrm>
            <a:off x="205793" y="4967011"/>
            <a:ext cx="2809506" cy="1412694"/>
          </a:xfrm>
          <a:prstGeom prst="rect">
            <a:avLst/>
          </a:prstGeom>
        </p:spPr>
        <p:txBody>
          <a:bodyPr wrap="square" lIns="118872" tIns="59436" rIns="118872" bIns="59436" rtlCol="0">
            <a:spAutoFit/>
          </a:bodyPr>
          <a:lstStyle/>
          <a:p>
            <a:r>
              <a:rPr lang="ru-RU" sz="2400" dirty="0" smtClean="0">
                <a:solidFill>
                  <a:schemeClr val="bg1"/>
                </a:solidFill>
              </a:rPr>
              <a:t>ДИЗАЙН</a:t>
            </a:r>
            <a:r>
              <a:rPr lang="en-US" sz="2400" dirty="0" smtClean="0">
                <a:solidFill>
                  <a:schemeClr val="bg1"/>
                </a:solidFill>
              </a:rPr>
              <a:t>: </a:t>
            </a:r>
            <a:r>
              <a:rPr lang="en-US" sz="2000" dirty="0">
                <a:solidFill>
                  <a:schemeClr val="bg1"/>
                </a:solidFill>
              </a:rPr>
              <a:t/>
            </a:r>
            <a:br>
              <a:rPr lang="en-US" sz="2000" dirty="0">
                <a:solidFill>
                  <a:schemeClr val="bg1"/>
                </a:solidFill>
              </a:rPr>
            </a:br>
            <a:r>
              <a:rPr lang="ru-RU" sz="2000" dirty="0" smtClean="0">
                <a:solidFill>
                  <a:schemeClr val="bg1"/>
                </a:solidFill>
              </a:rPr>
              <a:t>ОРИЕНТИРОВАН НА</a:t>
            </a:r>
            <a:br>
              <a:rPr lang="ru-RU" sz="2000" dirty="0" smtClean="0">
                <a:solidFill>
                  <a:schemeClr val="bg1"/>
                </a:solidFill>
              </a:rPr>
            </a:br>
            <a:r>
              <a:rPr lang="ru-RU" sz="2000" dirty="0" smtClean="0">
                <a:solidFill>
                  <a:schemeClr val="bg1"/>
                </a:solidFill>
              </a:rPr>
              <a:t>КОНЕЧНОГО ПОЛЬЗОВАТЕЛЯ</a:t>
            </a:r>
            <a:endParaRPr lang="en-US" sz="2000" dirty="0">
              <a:solidFill>
                <a:schemeClr val="bg1"/>
              </a:solidFill>
            </a:endParaRPr>
          </a:p>
        </p:txBody>
      </p:sp>
      <p:sp>
        <p:nvSpPr>
          <p:cNvPr id="20" name="TextBox 19"/>
          <p:cNvSpPr txBox="1"/>
          <p:nvPr/>
        </p:nvSpPr>
        <p:spPr>
          <a:xfrm>
            <a:off x="3250527" y="4957126"/>
            <a:ext cx="2907654" cy="1412694"/>
          </a:xfrm>
          <a:prstGeom prst="rect">
            <a:avLst/>
          </a:prstGeom>
        </p:spPr>
        <p:txBody>
          <a:bodyPr wrap="square" lIns="118872" tIns="59436" rIns="118872" bIns="59436" rtlCol="0">
            <a:spAutoFit/>
          </a:bodyPr>
          <a:lstStyle/>
          <a:p>
            <a:r>
              <a:rPr lang="ru-RU" sz="2400" dirty="0" smtClean="0">
                <a:solidFill>
                  <a:schemeClr val="bg1"/>
                </a:solidFill>
              </a:rPr>
              <a:t>ПЛАТФОРМА</a:t>
            </a:r>
            <a:r>
              <a:rPr lang="en-US" sz="2400" dirty="0" smtClean="0">
                <a:solidFill>
                  <a:schemeClr val="bg1"/>
                </a:solidFill>
              </a:rPr>
              <a:t>: </a:t>
            </a:r>
            <a:r>
              <a:rPr lang="en-US" sz="2000" dirty="0">
                <a:solidFill>
                  <a:schemeClr val="bg1"/>
                </a:solidFill>
              </a:rPr>
              <a:t/>
            </a:r>
            <a:br>
              <a:rPr lang="en-US" sz="2000" dirty="0">
                <a:solidFill>
                  <a:schemeClr val="bg1"/>
                </a:solidFill>
              </a:rPr>
            </a:br>
            <a:r>
              <a:rPr lang="ru-RU" sz="2000" dirty="0" smtClean="0">
                <a:solidFill>
                  <a:schemeClr val="bg1"/>
                </a:solidFill>
              </a:rPr>
              <a:t>СОВРЕМЕННЫЕ</a:t>
            </a:r>
            <a:br>
              <a:rPr lang="ru-RU" sz="2000" dirty="0" smtClean="0">
                <a:solidFill>
                  <a:schemeClr val="bg1"/>
                </a:solidFill>
              </a:rPr>
            </a:br>
            <a:r>
              <a:rPr lang="ru-RU" sz="2000" dirty="0" smtClean="0">
                <a:solidFill>
                  <a:schemeClr val="bg1"/>
                </a:solidFill>
              </a:rPr>
              <a:t>СРЕДСТВА</a:t>
            </a:r>
            <a:br>
              <a:rPr lang="ru-RU" sz="2000" dirty="0" smtClean="0">
                <a:solidFill>
                  <a:schemeClr val="bg1"/>
                </a:solidFill>
              </a:rPr>
            </a:br>
            <a:r>
              <a:rPr lang="ru-RU" sz="2000" dirty="0" smtClean="0">
                <a:solidFill>
                  <a:schemeClr val="bg1"/>
                </a:solidFill>
              </a:rPr>
              <a:t>РАЗРАБОТКИ</a:t>
            </a:r>
            <a:endParaRPr lang="en-US" sz="2000" dirty="0">
              <a:solidFill>
                <a:schemeClr val="bg1"/>
              </a:solidFill>
            </a:endParaRPr>
          </a:p>
        </p:txBody>
      </p:sp>
      <p:sp>
        <p:nvSpPr>
          <p:cNvPr id="21" name="TextBox 20"/>
          <p:cNvSpPr txBox="1"/>
          <p:nvPr/>
        </p:nvSpPr>
        <p:spPr>
          <a:xfrm>
            <a:off x="6208111" y="4967011"/>
            <a:ext cx="2935625" cy="1104918"/>
          </a:xfrm>
          <a:prstGeom prst="rect">
            <a:avLst/>
          </a:prstGeom>
        </p:spPr>
        <p:txBody>
          <a:bodyPr wrap="square" lIns="118872" tIns="59436" rIns="118872" bIns="59436" rtlCol="0">
            <a:spAutoFit/>
          </a:bodyPr>
          <a:lstStyle/>
          <a:p>
            <a:r>
              <a:rPr lang="ru-RU" sz="2400" dirty="0" smtClean="0">
                <a:solidFill>
                  <a:schemeClr val="bg1"/>
                </a:solidFill>
              </a:rPr>
              <a:t>ОБОРУДОВАНИЕ</a:t>
            </a:r>
            <a:r>
              <a:rPr lang="en-US" sz="2400" dirty="0" smtClean="0">
                <a:solidFill>
                  <a:schemeClr val="bg1"/>
                </a:solidFill>
              </a:rPr>
              <a:t>:</a:t>
            </a:r>
            <a:endParaRPr lang="en-US" sz="2400" dirty="0">
              <a:solidFill>
                <a:schemeClr val="bg1"/>
              </a:solidFill>
            </a:endParaRPr>
          </a:p>
          <a:p>
            <a:r>
              <a:rPr lang="ru-RU" sz="2000" dirty="0" smtClean="0">
                <a:solidFill>
                  <a:schemeClr val="bg1"/>
                </a:solidFill>
              </a:rPr>
              <a:t>ЕДИНЫЕ СТАНДАРТЫ </a:t>
            </a:r>
            <a:r>
              <a:rPr lang="en-US" sz="2000" dirty="0">
                <a:solidFill>
                  <a:schemeClr val="bg1"/>
                </a:solidFill>
              </a:rPr>
              <a:t> </a:t>
            </a:r>
            <a:r>
              <a:rPr lang="en-US" sz="2000" dirty="0" smtClean="0">
                <a:solidFill>
                  <a:schemeClr val="bg1"/>
                </a:solidFill>
              </a:rPr>
              <a:t>H/W</a:t>
            </a:r>
            <a:endParaRPr lang="en-US" sz="2000" dirty="0">
              <a:solidFill>
                <a:schemeClr val="bg1"/>
              </a:solidFill>
            </a:endParaRPr>
          </a:p>
        </p:txBody>
      </p:sp>
      <p:sp>
        <p:nvSpPr>
          <p:cNvPr id="26" name="Rectangle 25"/>
          <p:cNvSpPr/>
          <p:nvPr/>
        </p:nvSpPr>
        <p:spPr bwMode="auto">
          <a:xfrm>
            <a:off x="2988413" y="1596718"/>
            <a:ext cx="262114" cy="6197890"/>
          </a:xfrm>
          <a:prstGeom prst="rect">
            <a:avLst/>
          </a:prstGeom>
          <a:gradFill flip="none" rotWithShape="1">
            <a:gsLst>
              <a:gs pos="10000">
                <a:schemeClr val="accent1"/>
              </a:gs>
              <a:gs pos="100000">
                <a:schemeClr val="bg1">
                  <a:alpha val="0"/>
                </a:schemeClr>
              </a:gs>
            </a:gsLst>
            <a:lin ang="540000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18867" tIns="59433" rIns="118867" bIns="59433" numCol="1" rtlCol="0" anchor="ctr" anchorCtr="0" compatLnSpc="1">
            <a:prstTxWarp prst="textNoShape">
              <a:avLst/>
            </a:prstTxWarp>
          </a:bodyPr>
          <a:lstStyle/>
          <a:p>
            <a:pPr algn="ctr" defTabSz="1188329" fontAlgn="base">
              <a:spcBef>
                <a:spcPct val="0"/>
              </a:spcBef>
              <a:spcAft>
                <a:spcPct val="0"/>
              </a:spcAft>
            </a:pPr>
            <a:endParaRPr lang="en-US" sz="3000" dirty="0">
              <a:solidFill>
                <a:srgbClr val="FFFFFF"/>
              </a:solidFill>
              <a:effectLst>
                <a:outerShdw blurRad="38100" dist="38100" dir="2700000" algn="tl">
                  <a:srgbClr val="000000">
                    <a:alpha val="43137"/>
                  </a:srgbClr>
                </a:outerShdw>
              </a:effectLst>
              <a:latin typeface="Zegoe UI SemiLight" pitchFamily="34" charset="0"/>
            </a:endParaRPr>
          </a:p>
        </p:txBody>
      </p:sp>
      <p:sp>
        <p:nvSpPr>
          <p:cNvPr id="28" name="Rectangle 27"/>
          <p:cNvSpPr/>
          <p:nvPr/>
        </p:nvSpPr>
        <p:spPr bwMode="auto">
          <a:xfrm>
            <a:off x="5968016" y="1596718"/>
            <a:ext cx="254573" cy="6197890"/>
          </a:xfrm>
          <a:prstGeom prst="rect">
            <a:avLst/>
          </a:prstGeom>
          <a:gradFill flip="none" rotWithShape="1">
            <a:gsLst>
              <a:gs pos="10000">
                <a:schemeClr val="accent3"/>
              </a:gs>
              <a:gs pos="100000">
                <a:schemeClr val="bg1">
                  <a:alpha val="0"/>
                </a:schemeClr>
              </a:gs>
            </a:gsLst>
            <a:lin ang="540000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18867" tIns="59433" rIns="118867" bIns="59433" numCol="1" rtlCol="0" anchor="ctr" anchorCtr="0" compatLnSpc="1">
            <a:prstTxWarp prst="textNoShape">
              <a:avLst/>
            </a:prstTxWarp>
          </a:bodyPr>
          <a:lstStyle/>
          <a:p>
            <a:pPr algn="ctr" defTabSz="1188329" fontAlgn="base">
              <a:spcBef>
                <a:spcPct val="0"/>
              </a:spcBef>
              <a:spcAft>
                <a:spcPct val="0"/>
              </a:spcAft>
            </a:pPr>
            <a:endParaRPr lang="en-US" sz="3600" dirty="0">
              <a:solidFill>
                <a:srgbClr val="FFFFFF"/>
              </a:solidFill>
              <a:latin typeface="Zegoe UI SemiLight" pitchFamily="34" charset="0"/>
            </a:endParaRPr>
          </a:p>
        </p:txBody>
      </p:sp>
      <p:sp>
        <p:nvSpPr>
          <p:cNvPr id="30" name="Rectangle 29"/>
          <p:cNvSpPr/>
          <p:nvPr/>
        </p:nvSpPr>
        <p:spPr bwMode="auto">
          <a:xfrm>
            <a:off x="-1" y="1607510"/>
            <a:ext cx="241989" cy="6187395"/>
          </a:xfrm>
          <a:prstGeom prst="rect">
            <a:avLst/>
          </a:prstGeom>
          <a:gradFill flip="none" rotWithShape="1">
            <a:gsLst>
              <a:gs pos="10000">
                <a:schemeClr val="tx1"/>
              </a:gs>
              <a:gs pos="100000">
                <a:schemeClr val="bg1">
                  <a:alpha val="0"/>
                </a:scheme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18867" tIns="59433" rIns="118867" bIns="59433" numCol="1" rtlCol="0" anchor="ctr" anchorCtr="0" compatLnSpc="1">
            <a:prstTxWarp prst="textNoShape">
              <a:avLst/>
            </a:prstTxWarp>
          </a:bodyPr>
          <a:lstStyle/>
          <a:p>
            <a:pPr algn="ctr" defTabSz="1188279" fontAlgn="base">
              <a:spcBef>
                <a:spcPct val="0"/>
              </a:spcBef>
              <a:spcAft>
                <a:spcPct val="0"/>
              </a:spcAft>
            </a:pPr>
            <a:endParaRPr lang="en-US" sz="3000" dirty="0">
              <a:solidFill>
                <a:srgbClr val="FFFFFF"/>
              </a:solidFill>
              <a:effectLst>
                <a:outerShdw blurRad="38100" dist="38100" dir="2700000" algn="tl">
                  <a:srgbClr val="000000">
                    <a:alpha val="43137"/>
                  </a:srgbClr>
                </a:outerShdw>
              </a:effectLst>
              <a:latin typeface="Zegoe UI SemiLight" pitchFamily="34" charset="0"/>
            </a:endParaRPr>
          </a:p>
        </p:txBody>
      </p:sp>
      <p:sp>
        <p:nvSpPr>
          <p:cNvPr id="3" name="Title 2"/>
          <p:cNvSpPr>
            <a:spLocks noGrp="1"/>
          </p:cNvSpPr>
          <p:nvPr>
            <p:ph type="title" idx="4294967295"/>
          </p:nvPr>
        </p:nvSpPr>
        <p:spPr>
          <a:xfrm>
            <a:off x="205793" y="228600"/>
            <a:ext cx="9596354" cy="830997"/>
          </a:xfrm>
        </p:spPr>
        <p:txBody>
          <a:bodyPr/>
          <a:lstStyle/>
          <a:p>
            <a:pPr indent="-460375">
              <a:spcBef>
                <a:spcPct val="20000"/>
              </a:spcBef>
            </a:pPr>
            <a:r>
              <a:rPr lang="ru-RU" dirty="0" smtClean="0"/>
              <a:t>Меняем правила </a:t>
            </a:r>
            <a:r>
              <a:rPr lang="ru-RU" dirty="0" smtClean="0"/>
              <a:t>игры</a:t>
            </a:r>
            <a:endParaRPr lang="en-US" sz="2800" spc="0" dirty="0">
              <a:ln>
                <a:noFill/>
              </a:ln>
              <a:solidFill>
                <a:srgbClr val="D6E032">
                  <a:alpha val="99000"/>
                </a:srgbClr>
              </a:solidFill>
              <a:cs typeface="+mn-cs"/>
            </a:endParaRPr>
          </a:p>
        </p:txBody>
      </p:sp>
    </p:spTree>
    <p:extLst>
      <p:ext uri="{BB962C8B-B14F-4D97-AF65-F5344CB8AC3E}">
        <p14:creationId xmlns:p14="http://schemas.microsoft.com/office/powerpoint/2010/main" val="148594537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2" y="2860877"/>
            <a:ext cx="5268686" cy="747897"/>
          </a:xfrm>
        </p:spPr>
        <p:txBody>
          <a:bodyPr/>
          <a:lstStyle/>
          <a:p>
            <a:r>
              <a:rPr lang="ru-RU" sz="5400" b="1" dirty="0" smtClean="0"/>
              <a:t>Спасибо</a:t>
            </a:r>
            <a:endParaRPr lang="ru-RU" sz="5400" dirty="0"/>
          </a:p>
        </p:txBody>
      </p:sp>
    </p:spTree>
    <p:extLst>
      <p:ext uri="{BB962C8B-B14F-4D97-AF65-F5344CB8AC3E}">
        <p14:creationId xmlns:p14="http://schemas.microsoft.com/office/powerpoint/2010/main" val="323007509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608" y="267208"/>
            <a:ext cx="8452330" cy="747897"/>
          </a:xfrm>
        </p:spPr>
        <p:txBody>
          <a:bodyPr/>
          <a:lstStyle/>
          <a:p>
            <a:r>
              <a:rPr lang="en-US" sz="5400" dirty="0" smtClean="0"/>
              <a:t>Windows Phone 7 </a:t>
            </a:r>
            <a:r>
              <a:rPr lang="ru-RU" sz="5400" dirty="0" smtClean="0"/>
              <a:t>год спустя*</a:t>
            </a:r>
            <a:endParaRPr lang="en-US" sz="5400" dirty="0"/>
          </a:p>
        </p:txBody>
      </p:sp>
      <p:sp>
        <p:nvSpPr>
          <p:cNvPr id="3" name="Content Placeholder 2"/>
          <p:cNvSpPr>
            <a:spLocks noGrp="1"/>
          </p:cNvSpPr>
          <p:nvPr>
            <p:ph idx="1"/>
          </p:nvPr>
        </p:nvSpPr>
        <p:spPr>
          <a:xfrm>
            <a:off x="457199" y="1340768"/>
            <a:ext cx="8416977" cy="5284884"/>
          </a:xfrm>
        </p:spPr>
        <p:txBody>
          <a:bodyPr>
            <a:noAutofit/>
          </a:bodyPr>
          <a:lstStyle/>
          <a:p>
            <a:r>
              <a:rPr lang="ru-RU" sz="2400" b="1" dirty="0" smtClean="0"/>
              <a:t>1 год</a:t>
            </a:r>
            <a:r>
              <a:rPr lang="ru-RU" sz="2400" dirty="0" smtClean="0"/>
              <a:t> с момента анонсы платформы разработки</a:t>
            </a:r>
          </a:p>
          <a:p>
            <a:r>
              <a:rPr lang="ru-RU" sz="2400" b="1" dirty="0" smtClean="0"/>
              <a:t>1.5</a:t>
            </a:r>
            <a:r>
              <a:rPr lang="ru-RU" sz="2400" dirty="0" smtClean="0"/>
              <a:t> миллиона загрузки средств разработки (бесплатно)</a:t>
            </a:r>
          </a:p>
          <a:p>
            <a:r>
              <a:rPr lang="ru-RU" sz="2400" b="1" dirty="0" smtClean="0"/>
              <a:t>36000</a:t>
            </a:r>
            <a:r>
              <a:rPr lang="ru-RU" sz="2400" dirty="0" smtClean="0"/>
              <a:t> зарегистрированных разработчиков</a:t>
            </a:r>
            <a:br>
              <a:rPr lang="ru-RU" sz="2400" dirty="0" smtClean="0"/>
            </a:br>
            <a:r>
              <a:rPr lang="ru-RU" sz="2400" dirty="0" smtClean="0"/>
              <a:t>(</a:t>
            </a:r>
            <a:r>
              <a:rPr lang="en-US" sz="2400" dirty="0" smtClean="0"/>
              <a:t>$99</a:t>
            </a:r>
            <a:r>
              <a:rPr lang="ru-RU" sz="2400" dirty="0" smtClean="0"/>
              <a:t> в год, бесплатно для студентов)</a:t>
            </a:r>
          </a:p>
          <a:p>
            <a:r>
              <a:rPr lang="ru-RU" sz="2400" dirty="0" smtClean="0"/>
              <a:t>1200 новых разработчиков каждую неделю</a:t>
            </a:r>
          </a:p>
          <a:p>
            <a:r>
              <a:rPr lang="ru-RU" sz="2400" b="1" dirty="0" smtClean="0"/>
              <a:t>13000+</a:t>
            </a:r>
            <a:r>
              <a:rPr lang="ru-RU" sz="2400" dirty="0" smtClean="0"/>
              <a:t> приложений в </a:t>
            </a:r>
            <a:r>
              <a:rPr lang="en-US" sz="2400" dirty="0" smtClean="0"/>
              <a:t>Marketplace</a:t>
            </a:r>
            <a:endParaRPr lang="ru-RU" sz="2400" dirty="0" smtClean="0"/>
          </a:p>
          <a:p>
            <a:r>
              <a:rPr lang="ru-RU" sz="2400" b="1" dirty="0" smtClean="0"/>
              <a:t>7500+ </a:t>
            </a:r>
            <a:r>
              <a:rPr lang="ru-RU" sz="2400" dirty="0" smtClean="0"/>
              <a:t>платных приложений</a:t>
            </a:r>
            <a:r>
              <a:rPr lang="en-US" sz="2400" dirty="0" smtClean="0"/>
              <a:t>, </a:t>
            </a:r>
            <a:r>
              <a:rPr lang="ru-RU" sz="2400" b="1" dirty="0" smtClean="0"/>
              <a:t>44% </a:t>
            </a:r>
            <a:r>
              <a:rPr lang="ru-RU" sz="2400" dirty="0" smtClean="0"/>
              <a:t>имеют </a:t>
            </a:r>
            <a:r>
              <a:rPr lang="en-US" sz="2400" dirty="0" smtClean="0"/>
              <a:t>trial</a:t>
            </a:r>
            <a:r>
              <a:rPr lang="ru-RU" sz="2400" dirty="0" smtClean="0"/>
              <a:t>-версию</a:t>
            </a:r>
          </a:p>
          <a:p>
            <a:r>
              <a:rPr lang="ru-RU" sz="2400" dirty="0" smtClean="0"/>
              <a:t>1100+ приложений с </a:t>
            </a:r>
            <a:r>
              <a:rPr lang="en-US" sz="2400" dirty="0" smtClean="0"/>
              <a:t>Ad Control</a:t>
            </a:r>
            <a:endParaRPr lang="ru-RU" sz="2400" dirty="0" smtClean="0"/>
          </a:p>
          <a:p>
            <a:r>
              <a:rPr lang="ru-RU" sz="2400" dirty="0" smtClean="0"/>
              <a:t>Монетизация </a:t>
            </a:r>
            <a:r>
              <a:rPr lang="ru-RU" sz="2400" b="1" dirty="0" smtClean="0"/>
              <a:t>успешнее</a:t>
            </a:r>
            <a:r>
              <a:rPr lang="ru-RU" sz="2400" dirty="0" smtClean="0"/>
              <a:t>, чем у многих конкурентов</a:t>
            </a:r>
            <a:endParaRPr lang="en-US" sz="2400" dirty="0" smtClean="0"/>
          </a:p>
          <a:p>
            <a:r>
              <a:rPr lang="en-US" sz="2400" dirty="0" smtClean="0"/>
              <a:t>12 </a:t>
            </a:r>
            <a:r>
              <a:rPr lang="ru-RU" sz="2400" dirty="0" smtClean="0"/>
              <a:t>приложений на каждого пользователя</a:t>
            </a:r>
          </a:p>
          <a:p>
            <a:r>
              <a:rPr lang="ru-RU" sz="2400" b="1" dirty="0" smtClean="0"/>
              <a:t>1.8</a:t>
            </a:r>
            <a:r>
              <a:rPr lang="ru-RU" sz="2400" dirty="0" smtClean="0"/>
              <a:t> дня в среднем идет сертификация</a:t>
            </a:r>
          </a:p>
          <a:p>
            <a:r>
              <a:rPr lang="ru-RU" sz="2400" dirty="0" smtClean="0"/>
              <a:t>62% проходят с первой попытки</a:t>
            </a:r>
            <a:endParaRPr lang="en-US" sz="2400" dirty="0"/>
          </a:p>
        </p:txBody>
      </p:sp>
      <p:sp>
        <p:nvSpPr>
          <p:cNvPr id="4" name="TextBox 3"/>
          <p:cNvSpPr txBox="1"/>
          <p:nvPr/>
        </p:nvSpPr>
        <p:spPr>
          <a:xfrm>
            <a:off x="5274129" y="6025243"/>
            <a:ext cx="2514600" cy="338554"/>
          </a:xfrm>
          <a:prstGeom prst="rect">
            <a:avLst/>
          </a:prstGeom>
          <a:noFill/>
        </p:spPr>
        <p:txBody>
          <a:bodyPr wrap="square" lIns="0" tIns="0" rIns="0" bIns="0" rtlCol="0">
            <a:spAutoFit/>
          </a:bodyPr>
          <a:lstStyle/>
          <a:p>
            <a:r>
              <a:rPr lang="ru-RU" sz="2200" spc="-150" dirty="0" smtClean="0">
                <a:gradFill>
                  <a:gsLst>
                    <a:gs pos="0">
                      <a:schemeClr val="bg1"/>
                    </a:gs>
                    <a:gs pos="86000">
                      <a:schemeClr val="bg1"/>
                    </a:gs>
                  </a:gsLst>
                  <a:lin ang="5400000" scaled="0"/>
                </a:gradFill>
                <a:latin typeface="Segoe Light" pitchFamily="34" charset="0"/>
              </a:rPr>
              <a:t>*апрель 2011</a:t>
            </a:r>
            <a:endParaRPr lang="en-US" sz="2200" spc="-150" dirty="0" err="1" smtClean="0">
              <a:gradFill>
                <a:gsLst>
                  <a:gs pos="0">
                    <a:schemeClr val="bg1"/>
                  </a:gs>
                  <a:gs pos="86000">
                    <a:schemeClr val="bg1"/>
                  </a:gs>
                </a:gsLst>
                <a:lin ang="5400000" scaled="0"/>
              </a:gradFill>
              <a:latin typeface="Segoe Light" pitchFamily="34" charset="0"/>
            </a:endParaRPr>
          </a:p>
        </p:txBody>
      </p:sp>
    </p:spTree>
    <p:extLst>
      <p:ext uri="{BB962C8B-B14F-4D97-AF65-F5344CB8AC3E}">
        <p14:creationId xmlns:p14="http://schemas.microsoft.com/office/powerpoint/2010/main" val="383800632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7683" y="1551215"/>
            <a:ext cx="7181453" cy="3077766"/>
          </a:xfrm>
          <a:prstGeom prst="rect">
            <a:avLst/>
          </a:prstGeom>
          <a:noFill/>
        </p:spPr>
        <p:txBody>
          <a:bodyPr wrap="none" lIns="0" tIns="0" rIns="0" bIns="0" rtlCol="0">
            <a:spAutoFit/>
          </a:bodyPr>
          <a:lstStyle/>
          <a:p>
            <a:r>
              <a:rPr lang="en-US" sz="20000" b="1" spc="-150" dirty="0" smtClean="0">
                <a:gradFill>
                  <a:gsLst>
                    <a:gs pos="0">
                      <a:schemeClr val="bg1"/>
                    </a:gs>
                    <a:gs pos="86000">
                      <a:schemeClr val="bg1"/>
                    </a:gs>
                  </a:gsLst>
                  <a:lin ang="5400000" scaled="0"/>
                </a:gradFill>
                <a:latin typeface="Arial Black" pitchFamily="34" charset="0"/>
              </a:rPr>
              <a:t>1 </a:t>
            </a:r>
            <a:r>
              <a:rPr lang="ru-RU" sz="20000" b="1" spc="-150" dirty="0" smtClean="0">
                <a:gradFill>
                  <a:gsLst>
                    <a:gs pos="0">
                      <a:schemeClr val="bg1"/>
                    </a:gs>
                    <a:gs pos="86000">
                      <a:schemeClr val="bg1"/>
                    </a:gs>
                  </a:gsLst>
                  <a:lin ang="5400000" scaled="0"/>
                </a:gradFill>
                <a:latin typeface="Arial Black" pitchFamily="34" charset="0"/>
              </a:rPr>
              <a:t>год</a:t>
            </a:r>
            <a:endParaRPr lang="en-US" sz="20000" b="1" spc="-150" dirty="0" err="1" smtClean="0">
              <a:gradFill>
                <a:gsLst>
                  <a:gs pos="0">
                    <a:schemeClr val="bg1"/>
                  </a:gs>
                  <a:gs pos="86000">
                    <a:schemeClr val="bg1"/>
                  </a:gs>
                </a:gsLst>
                <a:lin ang="5400000" scaled="0"/>
              </a:gradFill>
              <a:latin typeface="Arial Black" pitchFamily="34" charset="0"/>
            </a:endParaRPr>
          </a:p>
        </p:txBody>
      </p:sp>
    </p:spTree>
    <p:extLst>
      <p:ext uri="{BB962C8B-B14F-4D97-AF65-F5344CB8AC3E}">
        <p14:creationId xmlns:p14="http://schemas.microsoft.com/office/powerpoint/2010/main" val="187663495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281240"/>
            <a:ext cx="9144001" cy="6201698"/>
          </a:xfrm>
          <a:prstGeom prst="rect">
            <a:avLst/>
          </a:prstGeom>
          <a:noFill/>
        </p:spPr>
        <p:txBody>
          <a:bodyPr wrap="square" lIns="0" tIns="0" rIns="0" bIns="0" rtlCol="0">
            <a:spAutoFit/>
          </a:bodyPr>
          <a:lstStyle/>
          <a:p>
            <a:pPr algn="ctr"/>
            <a:r>
              <a:rPr lang="ru-RU" sz="13900" b="1" spc="-150" dirty="0" smtClean="0">
                <a:gradFill>
                  <a:gsLst>
                    <a:gs pos="0">
                      <a:schemeClr val="bg1"/>
                    </a:gs>
                    <a:gs pos="86000">
                      <a:schemeClr val="bg1"/>
                    </a:gs>
                  </a:gsLst>
                  <a:lin ang="5400000" scaled="0"/>
                </a:gradFill>
                <a:latin typeface="Arial Black" pitchFamily="34" charset="0"/>
              </a:rPr>
              <a:t>1500000</a:t>
            </a:r>
            <a:br>
              <a:rPr lang="ru-RU" sz="13900" b="1" spc="-150" dirty="0" smtClean="0">
                <a:gradFill>
                  <a:gsLst>
                    <a:gs pos="0">
                      <a:schemeClr val="bg1"/>
                    </a:gs>
                    <a:gs pos="86000">
                      <a:schemeClr val="bg1"/>
                    </a:gs>
                  </a:gsLst>
                  <a:lin ang="5400000" scaled="0"/>
                </a:gradFill>
                <a:latin typeface="Arial Black" pitchFamily="34" charset="0"/>
              </a:rPr>
            </a:br>
            <a:r>
              <a:rPr lang="ru-RU" sz="8800" b="1" spc="-150" dirty="0" smtClean="0">
                <a:gradFill>
                  <a:gsLst>
                    <a:gs pos="0">
                      <a:schemeClr val="bg1"/>
                    </a:gs>
                    <a:gs pos="86000">
                      <a:schemeClr val="bg1"/>
                    </a:gs>
                  </a:gsLst>
                  <a:lin ang="5400000" scaled="0"/>
                </a:gradFill>
                <a:latin typeface="Arial Black" pitchFamily="34" charset="0"/>
              </a:rPr>
              <a:t>загрузок средств разработки</a:t>
            </a:r>
            <a:endParaRPr lang="en-US" sz="13900" b="1" spc="-150" dirty="0" err="1" smtClean="0">
              <a:gradFill>
                <a:gsLst>
                  <a:gs pos="0">
                    <a:schemeClr val="bg1"/>
                  </a:gs>
                  <a:gs pos="86000">
                    <a:schemeClr val="bg1"/>
                  </a:gs>
                </a:gsLst>
                <a:lin ang="5400000" scaled="0"/>
              </a:gradFill>
              <a:latin typeface="Arial Black" pitchFamily="34" charset="0"/>
            </a:endParaRPr>
          </a:p>
        </p:txBody>
      </p:sp>
    </p:spTree>
    <p:extLst>
      <p:ext uri="{BB962C8B-B14F-4D97-AF65-F5344CB8AC3E}">
        <p14:creationId xmlns:p14="http://schemas.microsoft.com/office/powerpoint/2010/main" val="393785332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97440" y="1551215"/>
            <a:ext cx="6274153" cy="3062377"/>
          </a:xfrm>
          <a:prstGeom prst="rect">
            <a:avLst/>
          </a:prstGeom>
          <a:noFill/>
        </p:spPr>
        <p:txBody>
          <a:bodyPr wrap="none" lIns="0" tIns="0" rIns="0" bIns="0" rtlCol="0">
            <a:spAutoFit/>
          </a:bodyPr>
          <a:lstStyle/>
          <a:p>
            <a:pPr algn="ctr"/>
            <a:r>
              <a:rPr lang="ru-RU" sz="13900" b="1" spc="-150" dirty="0" smtClean="0">
                <a:gradFill>
                  <a:gsLst>
                    <a:gs pos="0">
                      <a:schemeClr val="bg1"/>
                    </a:gs>
                    <a:gs pos="86000">
                      <a:schemeClr val="bg1"/>
                    </a:gs>
                  </a:gsLst>
                  <a:lin ang="5400000" scaled="0"/>
                </a:gradFill>
                <a:latin typeface="Arial Black" pitchFamily="34" charset="0"/>
              </a:rPr>
              <a:t>36000</a:t>
            </a:r>
            <a:br>
              <a:rPr lang="ru-RU" sz="13900" b="1" spc="-150" dirty="0" smtClean="0">
                <a:gradFill>
                  <a:gsLst>
                    <a:gs pos="0">
                      <a:schemeClr val="bg1"/>
                    </a:gs>
                    <a:gs pos="86000">
                      <a:schemeClr val="bg1"/>
                    </a:gs>
                  </a:gsLst>
                  <a:lin ang="5400000" scaled="0"/>
                </a:gradFill>
                <a:latin typeface="Arial Black" pitchFamily="34" charset="0"/>
              </a:rPr>
            </a:br>
            <a:r>
              <a:rPr lang="ru-RU" sz="6000" b="1" spc="-150" dirty="0" smtClean="0">
                <a:gradFill>
                  <a:gsLst>
                    <a:gs pos="0">
                      <a:schemeClr val="bg1"/>
                    </a:gs>
                    <a:gs pos="86000">
                      <a:schemeClr val="bg1"/>
                    </a:gs>
                  </a:gsLst>
                  <a:lin ang="5400000" scaled="0"/>
                </a:gradFill>
                <a:latin typeface="Arial Black" pitchFamily="34" charset="0"/>
              </a:rPr>
              <a:t>разработчиков</a:t>
            </a:r>
            <a:endParaRPr lang="en-US" sz="6000" b="1" spc="-150" dirty="0" err="1" smtClean="0">
              <a:gradFill>
                <a:gsLst>
                  <a:gs pos="0">
                    <a:schemeClr val="bg1"/>
                  </a:gs>
                  <a:gs pos="86000">
                    <a:schemeClr val="bg1"/>
                  </a:gs>
                </a:gsLst>
                <a:lin ang="5400000" scaled="0"/>
              </a:gradFill>
              <a:latin typeface="Arial Black" pitchFamily="34" charset="0"/>
            </a:endParaRPr>
          </a:p>
        </p:txBody>
      </p:sp>
    </p:spTree>
    <p:extLst>
      <p:ext uri="{BB962C8B-B14F-4D97-AF65-F5344CB8AC3E}">
        <p14:creationId xmlns:p14="http://schemas.microsoft.com/office/powerpoint/2010/main" val="159305078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6908" y="1551215"/>
            <a:ext cx="8975214" cy="4293483"/>
          </a:xfrm>
          <a:prstGeom prst="rect">
            <a:avLst/>
          </a:prstGeom>
          <a:noFill/>
        </p:spPr>
        <p:txBody>
          <a:bodyPr wrap="none" lIns="0" tIns="0" rIns="0" bIns="0" rtlCol="0">
            <a:spAutoFit/>
          </a:bodyPr>
          <a:lstStyle/>
          <a:p>
            <a:pPr algn="ctr"/>
            <a:r>
              <a:rPr lang="ru-RU" sz="13900" b="1" spc="-150" dirty="0" smtClean="0">
                <a:gradFill>
                  <a:gsLst>
                    <a:gs pos="0">
                      <a:schemeClr val="bg1"/>
                    </a:gs>
                    <a:gs pos="86000">
                      <a:schemeClr val="bg1"/>
                    </a:gs>
                  </a:gsLst>
                  <a:lin ang="5400000" scaled="0"/>
                </a:gradFill>
                <a:latin typeface="Arial Black" pitchFamily="34" charset="0"/>
              </a:rPr>
              <a:t>36000</a:t>
            </a:r>
            <a:br>
              <a:rPr lang="ru-RU" sz="13900" b="1" spc="-150" dirty="0" smtClean="0">
                <a:gradFill>
                  <a:gsLst>
                    <a:gs pos="0">
                      <a:schemeClr val="bg1"/>
                    </a:gs>
                    <a:gs pos="86000">
                      <a:schemeClr val="bg1"/>
                    </a:gs>
                  </a:gsLst>
                  <a:lin ang="5400000" scaled="0"/>
                </a:gradFill>
                <a:latin typeface="Arial Black" pitchFamily="34" charset="0"/>
              </a:rPr>
            </a:br>
            <a:r>
              <a:rPr lang="ru-RU" sz="6000" b="1" spc="-150" dirty="0" smtClean="0">
                <a:gradFill>
                  <a:gsLst>
                    <a:gs pos="0">
                      <a:schemeClr val="bg1"/>
                    </a:gs>
                    <a:gs pos="86000">
                      <a:schemeClr val="bg1"/>
                    </a:gs>
                  </a:gsLst>
                  <a:lin ang="5400000" scaled="0"/>
                </a:gradFill>
                <a:latin typeface="Arial Black" pitchFamily="34" charset="0"/>
              </a:rPr>
              <a:t>разработчиков</a:t>
            </a:r>
          </a:p>
          <a:p>
            <a:pPr algn="ctr"/>
            <a:r>
              <a:rPr lang="ru-RU" sz="8000" b="1" spc="-150" dirty="0" smtClean="0">
                <a:gradFill>
                  <a:gsLst>
                    <a:gs pos="0">
                      <a:schemeClr val="bg1"/>
                    </a:gs>
                    <a:gs pos="86000">
                      <a:schemeClr val="bg1"/>
                    </a:gs>
                  </a:gsLst>
                  <a:lin ang="5400000" scaled="0"/>
                </a:gradFill>
                <a:latin typeface="Arial Black" pitchFamily="34" charset="0"/>
              </a:rPr>
              <a:t>+1200 в неделю</a:t>
            </a:r>
            <a:endParaRPr lang="en-US" sz="24000" b="1" spc="-150" dirty="0" err="1" smtClean="0">
              <a:gradFill>
                <a:gsLst>
                  <a:gs pos="0">
                    <a:schemeClr val="bg1"/>
                  </a:gs>
                  <a:gs pos="86000">
                    <a:schemeClr val="bg1"/>
                  </a:gs>
                </a:gsLst>
                <a:lin ang="5400000" scaled="0"/>
              </a:gradFill>
              <a:latin typeface="Arial Black" pitchFamily="34" charset="0"/>
            </a:endParaRPr>
          </a:p>
        </p:txBody>
      </p:sp>
    </p:spTree>
    <p:extLst>
      <p:ext uri="{BB962C8B-B14F-4D97-AF65-F5344CB8AC3E}">
        <p14:creationId xmlns:p14="http://schemas.microsoft.com/office/powerpoint/2010/main" val="30246974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4643" y="1551215"/>
            <a:ext cx="7979749" cy="3062377"/>
          </a:xfrm>
          <a:prstGeom prst="rect">
            <a:avLst/>
          </a:prstGeom>
          <a:noFill/>
        </p:spPr>
        <p:txBody>
          <a:bodyPr wrap="none" lIns="0" tIns="0" rIns="0" bIns="0" rtlCol="0">
            <a:spAutoFit/>
          </a:bodyPr>
          <a:lstStyle/>
          <a:p>
            <a:pPr algn="ctr"/>
            <a:r>
              <a:rPr lang="ru-RU" sz="13900" b="1" spc="-150" dirty="0" smtClean="0">
                <a:gradFill>
                  <a:gsLst>
                    <a:gs pos="0">
                      <a:schemeClr val="bg1"/>
                    </a:gs>
                    <a:gs pos="86000">
                      <a:schemeClr val="bg1"/>
                    </a:gs>
                  </a:gsLst>
                  <a:lin ang="5400000" scaled="0"/>
                </a:gradFill>
                <a:latin typeface="Arial Black" pitchFamily="34" charset="0"/>
              </a:rPr>
              <a:t>20000+*</a:t>
            </a:r>
            <a:br>
              <a:rPr lang="ru-RU" sz="13900" b="1" spc="-150" dirty="0" smtClean="0">
                <a:gradFill>
                  <a:gsLst>
                    <a:gs pos="0">
                      <a:schemeClr val="bg1"/>
                    </a:gs>
                    <a:gs pos="86000">
                      <a:schemeClr val="bg1"/>
                    </a:gs>
                  </a:gsLst>
                  <a:lin ang="5400000" scaled="0"/>
                </a:gradFill>
                <a:latin typeface="Arial Black" pitchFamily="34" charset="0"/>
              </a:rPr>
            </a:br>
            <a:r>
              <a:rPr lang="ru-RU" sz="6000" b="1" spc="-150" dirty="0" smtClean="0">
                <a:gradFill>
                  <a:gsLst>
                    <a:gs pos="0">
                      <a:schemeClr val="bg1"/>
                    </a:gs>
                    <a:gs pos="86000">
                      <a:schemeClr val="bg1"/>
                    </a:gs>
                  </a:gsLst>
                  <a:lin ang="5400000" scaled="0"/>
                </a:gradFill>
                <a:latin typeface="Arial Black" pitchFamily="34" charset="0"/>
              </a:rPr>
              <a:t>приложений</a:t>
            </a:r>
            <a:endParaRPr lang="en-US" sz="13900" b="1" spc="-150" dirty="0" err="1" smtClean="0">
              <a:gradFill>
                <a:gsLst>
                  <a:gs pos="0">
                    <a:schemeClr val="bg1"/>
                  </a:gs>
                  <a:gs pos="86000">
                    <a:schemeClr val="bg1"/>
                  </a:gs>
                </a:gsLst>
                <a:lin ang="5400000" scaled="0"/>
              </a:gradFill>
              <a:latin typeface="Arial Black" pitchFamily="34" charset="0"/>
            </a:endParaRPr>
          </a:p>
        </p:txBody>
      </p:sp>
      <p:sp>
        <p:nvSpPr>
          <p:cNvPr id="2" name="TextBox 1"/>
          <p:cNvSpPr txBox="1"/>
          <p:nvPr/>
        </p:nvSpPr>
        <p:spPr>
          <a:xfrm>
            <a:off x="6779263" y="6237514"/>
            <a:ext cx="3690258" cy="338554"/>
          </a:xfrm>
          <a:prstGeom prst="rect">
            <a:avLst/>
          </a:prstGeom>
          <a:noFill/>
        </p:spPr>
        <p:txBody>
          <a:bodyPr wrap="square" lIns="0" tIns="0" rIns="0" bIns="0" rtlCol="0">
            <a:spAutoFit/>
          </a:bodyPr>
          <a:lstStyle/>
          <a:p>
            <a:r>
              <a:rPr lang="ru-RU" sz="2200" spc="-150" dirty="0" smtClean="0">
                <a:gradFill>
                  <a:gsLst>
                    <a:gs pos="0">
                      <a:schemeClr val="bg1"/>
                    </a:gs>
                    <a:gs pos="86000">
                      <a:schemeClr val="bg1"/>
                    </a:gs>
                  </a:gsLst>
                  <a:lin ang="5400000" scaled="0"/>
                </a:gradFill>
                <a:latin typeface="Segoe Light" pitchFamily="34" charset="0"/>
              </a:rPr>
              <a:t>* 1 июня</a:t>
            </a:r>
            <a:endParaRPr lang="en-US" sz="2200" spc="-150" dirty="0" err="1" smtClean="0">
              <a:gradFill>
                <a:gsLst>
                  <a:gs pos="0">
                    <a:schemeClr val="bg1"/>
                  </a:gs>
                  <a:gs pos="86000">
                    <a:schemeClr val="bg1"/>
                  </a:gs>
                </a:gsLst>
                <a:lin ang="5400000" scaled="0"/>
              </a:gradFill>
              <a:latin typeface="Segoe Light" pitchFamily="34" charset="0"/>
            </a:endParaRPr>
          </a:p>
        </p:txBody>
      </p:sp>
    </p:spTree>
    <p:extLst>
      <p:ext uri="{BB962C8B-B14F-4D97-AF65-F5344CB8AC3E}">
        <p14:creationId xmlns:p14="http://schemas.microsoft.com/office/powerpoint/2010/main" val="93697897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5448" y="1551215"/>
            <a:ext cx="5838137" cy="3985706"/>
          </a:xfrm>
          <a:prstGeom prst="rect">
            <a:avLst/>
          </a:prstGeom>
          <a:noFill/>
        </p:spPr>
        <p:txBody>
          <a:bodyPr wrap="none" lIns="0" tIns="0" rIns="0" bIns="0" rtlCol="0">
            <a:spAutoFit/>
          </a:bodyPr>
          <a:lstStyle/>
          <a:p>
            <a:pPr algn="ctr"/>
            <a:r>
              <a:rPr lang="ru-RU" sz="13900" b="1" spc="-150" dirty="0" smtClean="0">
                <a:gradFill>
                  <a:gsLst>
                    <a:gs pos="0">
                      <a:schemeClr val="bg1"/>
                    </a:gs>
                    <a:gs pos="86000">
                      <a:schemeClr val="bg1"/>
                    </a:gs>
                  </a:gsLst>
                  <a:lin ang="5400000" scaled="0"/>
                </a:gradFill>
                <a:latin typeface="Arial Black" pitchFamily="34" charset="0"/>
              </a:rPr>
              <a:t>7500+</a:t>
            </a:r>
            <a:br>
              <a:rPr lang="ru-RU" sz="13900" b="1" spc="-150" dirty="0" smtClean="0">
                <a:gradFill>
                  <a:gsLst>
                    <a:gs pos="0">
                      <a:schemeClr val="bg1"/>
                    </a:gs>
                    <a:gs pos="86000">
                      <a:schemeClr val="bg1"/>
                    </a:gs>
                  </a:gsLst>
                  <a:lin ang="5400000" scaled="0"/>
                </a:gradFill>
                <a:latin typeface="Arial Black" pitchFamily="34" charset="0"/>
              </a:rPr>
            </a:br>
            <a:r>
              <a:rPr lang="ru-RU" sz="6000" b="1" spc="-150" dirty="0" smtClean="0">
                <a:gradFill>
                  <a:gsLst>
                    <a:gs pos="0">
                      <a:schemeClr val="bg1"/>
                    </a:gs>
                    <a:gs pos="86000">
                      <a:schemeClr val="bg1"/>
                    </a:gs>
                  </a:gsLst>
                  <a:lin ang="5400000" scaled="0"/>
                </a:gradFill>
                <a:latin typeface="Arial Black" pitchFamily="34" charset="0"/>
              </a:rPr>
              <a:t>платных</a:t>
            </a:r>
            <a:br>
              <a:rPr lang="ru-RU" sz="6000" b="1" spc="-150" dirty="0" smtClean="0">
                <a:gradFill>
                  <a:gsLst>
                    <a:gs pos="0">
                      <a:schemeClr val="bg1"/>
                    </a:gs>
                    <a:gs pos="86000">
                      <a:schemeClr val="bg1"/>
                    </a:gs>
                  </a:gsLst>
                  <a:lin ang="5400000" scaled="0"/>
                </a:gradFill>
                <a:latin typeface="Arial Black" pitchFamily="34" charset="0"/>
              </a:rPr>
            </a:br>
            <a:r>
              <a:rPr lang="ru-RU" sz="6000" b="1" spc="-150" dirty="0" smtClean="0">
                <a:gradFill>
                  <a:gsLst>
                    <a:gs pos="0">
                      <a:schemeClr val="bg1"/>
                    </a:gs>
                    <a:gs pos="86000">
                      <a:schemeClr val="bg1"/>
                    </a:gs>
                  </a:gsLst>
                  <a:lin ang="5400000" scaled="0"/>
                </a:gradFill>
                <a:latin typeface="Arial Black" pitchFamily="34" charset="0"/>
              </a:rPr>
              <a:t>приложений</a:t>
            </a:r>
            <a:endParaRPr lang="en-US" sz="13900" b="1" spc="-150" dirty="0" err="1" smtClean="0">
              <a:gradFill>
                <a:gsLst>
                  <a:gs pos="0">
                    <a:schemeClr val="bg1"/>
                  </a:gs>
                  <a:gs pos="86000">
                    <a:schemeClr val="bg1"/>
                  </a:gs>
                </a:gsLst>
                <a:lin ang="5400000" scaled="0"/>
              </a:gradFill>
              <a:latin typeface="Arial Black" pitchFamily="34" charset="0"/>
            </a:endParaRPr>
          </a:p>
        </p:txBody>
      </p:sp>
    </p:spTree>
    <p:extLst>
      <p:ext uri="{BB962C8B-B14F-4D97-AF65-F5344CB8AC3E}">
        <p14:creationId xmlns:p14="http://schemas.microsoft.com/office/powerpoint/2010/main" val="134777840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aveDev-Developing apps with Silverlight">
  <a:themeElements>
    <a:clrScheme name="WP7 Dark">
      <a:dk1>
        <a:srgbClr val="737373"/>
      </a:dk1>
      <a:lt1>
        <a:srgbClr val="FFFFFF"/>
      </a:lt1>
      <a:dk2>
        <a:srgbClr val="6BBD46"/>
      </a:dk2>
      <a:lt2>
        <a:srgbClr val="FFFFFF"/>
      </a:lt2>
      <a:accent1>
        <a:srgbClr val="4891DC"/>
      </a:accent1>
      <a:accent2>
        <a:srgbClr val="FF4819"/>
      </a:accent2>
      <a:accent3>
        <a:srgbClr val="6BBD46"/>
      </a:accent3>
      <a:accent4>
        <a:srgbClr val="FFB70F"/>
      </a:accent4>
      <a:accent5>
        <a:srgbClr val="DCDCDC"/>
      </a:accent5>
      <a:accent6>
        <a:srgbClr val="7D7D7D"/>
      </a:accent6>
      <a:hlink>
        <a:srgbClr val="4891DC"/>
      </a:hlink>
      <a:folHlink>
        <a:srgbClr val="803280"/>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spc="-150" dirty="0" smtClean="0">
            <a:gradFill>
              <a:gsLst>
                <a:gs pos="0">
                  <a:srgbClr val="FFFFFF"/>
                </a:gs>
                <a:gs pos="100000">
                  <a:srgbClr val="FFFFFF"/>
                </a:gs>
              </a:gsLst>
              <a:lin ang="5400000" scaled="0"/>
            </a:gradFill>
            <a:latin typeface="Segoe Light" pitchFamily="34" charset="0"/>
          </a:defRPr>
        </a:defPPr>
      </a:lstStyle>
      <a:style>
        <a:lnRef idx="2">
          <a:schemeClr val="accent3">
            <a:shade val="50000"/>
          </a:schemeClr>
        </a:lnRef>
        <a:fillRef idx="1">
          <a:schemeClr val="accent3"/>
        </a:fillRef>
        <a:effectRef idx="0">
          <a:schemeClr val="accent3"/>
        </a:effectRef>
        <a:fontRef idx="minor">
          <a:schemeClr val="lt1"/>
        </a:fontRef>
      </a:style>
    </a:spDef>
    <a:txDef>
      <a:spPr>
        <a:noFill/>
      </a:spPr>
      <a:bodyPr wrap="square" lIns="0" tIns="0" rIns="0" bIns="0" rtlCol="0">
        <a:spAutoFit/>
      </a:bodyPr>
      <a:lstStyle>
        <a:defPPr>
          <a:defRPr sz="2200" spc="-150" dirty="0" err="1" smtClean="0">
            <a:gradFill>
              <a:gsLst>
                <a:gs pos="0">
                  <a:schemeClr val="bg1"/>
                </a:gs>
                <a:gs pos="86000">
                  <a:schemeClr val="bg1"/>
                </a:gs>
              </a:gsLst>
              <a:lin ang="5400000" scaled="0"/>
            </a:gradFill>
            <a:latin typeface="Segoe Light" pitchFamily="34" charset="0"/>
          </a:defRPr>
        </a:defPPr>
      </a:lstStyle>
    </a:txDef>
  </a:objectDefaults>
  <a:extraClrSchemeLst/>
</a:theme>
</file>

<file path=ppt/theme/theme2.xml><?xml version="1.0" encoding="utf-8"?>
<a:theme xmlns:a="http://schemas.openxmlformats.org/drawingml/2006/main" name="White with Consolas font for code slides">
  <a:themeElements>
    <a:clrScheme name="WP7">
      <a:dk1>
        <a:srgbClr val="737373"/>
      </a:dk1>
      <a:lt1>
        <a:srgbClr val="FFFFFF"/>
      </a:lt1>
      <a:dk2>
        <a:srgbClr val="6BBD46"/>
      </a:dk2>
      <a:lt2>
        <a:srgbClr val="FFFFFF"/>
      </a:lt2>
      <a:accent1>
        <a:srgbClr val="4891DC"/>
      </a:accent1>
      <a:accent2>
        <a:srgbClr val="FF4819"/>
      </a:accent2>
      <a:accent3>
        <a:srgbClr val="6BBD46"/>
      </a:accent3>
      <a:accent4>
        <a:srgbClr val="FFB70F"/>
      </a:accent4>
      <a:accent5>
        <a:srgbClr val="DCDCDC"/>
      </a:accent5>
      <a:accent6>
        <a:srgbClr val="7D7D7D"/>
      </a:accent6>
      <a:hlink>
        <a:srgbClr val="4891DC"/>
      </a:hlink>
      <a:folHlink>
        <a:srgbClr val="803280"/>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gradFill>
              <a:gsLst>
                <a:gs pos="0">
                  <a:srgbClr val="FFFFFF"/>
                </a:gs>
                <a:gs pos="100000">
                  <a:srgbClr val="FFFFFF"/>
                </a:gs>
              </a:gsLst>
              <a:lin ang="5400000" scaled="0"/>
            </a:gradFill>
          </a:defRPr>
        </a:defPPr>
      </a:lstStyle>
      <a:style>
        <a:lnRef idx="1">
          <a:schemeClr val="accent4"/>
        </a:lnRef>
        <a:fillRef idx="3">
          <a:schemeClr val="accent4"/>
        </a:fillRef>
        <a:effectRef idx="2">
          <a:schemeClr val="accent4"/>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DaveDev-Developing apps with Silverlight</Template>
  <TotalTime>1779</TotalTime>
  <Words>185</Words>
  <Application>Microsoft Office PowerPoint</Application>
  <PresentationFormat>On-screen Show (4:3)</PresentationFormat>
  <Paragraphs>75</Paragraphs>
  <Slides>20</Slides>
  <Notes>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20</vt:i4>
      </vt:variant>
    </vt:vector>
  </HeadingPairs>
  <TitlesOfParts>
    <vt:vector size="32" baseType="lpstr">
      <vt:lpstr>Arial</vt:lpstr>
      <vt:lpstr>Segoe UI</vt:lpstr>
      <vt:lpstr>Segoe Light</vt:lpstr>
      <vt:lpstr>Consolas</vt:lpstr>
      <vt:lpstr>Segoe</vt:lpstr>
      <vt:lpstr>Courier New</vt:lpstr>
      <vt:lpstr>Zegoe UI SemiLight</vt:lpstr>
      <vt:lpstr>Wingdings</vt:lpstr>
      <vt:lpstr>Segoe Condensed</vt:lpstr>
      <vt:lpstr>Arial Black</vt:lpstr>
      <vt:lpstr>DaveDev-Developing apps with Silverlight</vt:lpstr>
      <vt:lpstr>White with Consolas font for code slides</vt:lpstr>
      <vt:lpstr>Как можно зарабатывать на Windows Phone 7</vt:lpstr>
      <vt:lpstr>Меняем правила игры</vt:lpstr>
      <vt:lpstr>Windows Phone 7 год спустя*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Покупка приложений </vt:lpstr>
      <vt:lpstr>Пример 1: Doodle God</vt:lpstr>
      <vt:lpstr>Пример 2: NEWS360</vt:lpstr>
      <vt:lpstr>Качество продукта</vt:lpstr>
      <vt:lpstr>WP7 – N2 OC к 2015</vt:lpstr>
      <vt:lpstr>Спасибо</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WP7 apps with Silverlight</dc:title>
  <dc:subject>Windows Phone 7</dc:subject>
  <dc:creator>Dave</dc:creator>
  <dc:description>Template: Andrew Larson, Silver Fox Productions Inc. 
Formatting:
Event Date:
Event Location:
Audience Type: Internal</dc:description>
  <cp:lastModifiedBy>Sergey Ezyk</cp:lastModifiedBy>
  <cp:revision>137</cp:revision>
  <dcterms:created xsi:type="dcterms:W3CDTF">2010-08-17T15:22:25Z</dcterms:created>
  <dcterms:modified xsi:type="dcterms:W3CDTF">2011-06-08T11:05:37Z</dcterms:modified>
</cp:coreProperties>
</file>